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64" r:id="rId7"/>
    <p:sldId id="263" r:id="rId8"/>
    <p:sldId id="262" r:id="rId9"/>
    <p:sldId id="275" r:id="rId10"/>
    <p:sldId id="261" r:id="rId11"/>
    <p:sldId id="260" r:id="rId12"/>
    <p:sldId id="274" r:id="rId13"/>
    <p:sldId id="268" r:id="rId14"/>
    <p:sldId id="267" r:id="rId15"/>
    <p:sldId id="266" r:id="rId16"/>
    <p:sldId id="265" r:id="rId17"/>
    <p:sldId id="259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9E2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706" autoAdjust="0"/>
  </p:normalViewPr>
  <p:slideViewPr>
    <p:cSldViewPr>
      <p:cViewPr>
        <p:scale>
          <a:sx n="77" d="100"/>
          <a:sy n="77" d="100"/>
        </p:scale>
        <p:origin x="-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E14D1-2B16-4EC1-9701-1E3C4D124D5C}" type="datetimeFigureOut">
              <a:rPr lang="cs-CZ" smtClean="0"/>
              <a:pPr/>
              <a:t>17.1.2014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13E9-07CD-4969-AF51-4D9872B7619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gif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2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18815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Sbor dobrovolných hasičů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Kostelec nad Labem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844752"/>
            <a:ext cx="6400800" cy="1752600"/>
          </a:xfrm>
        </p:spPr>
        <p:txBody>
          <a:bodyPr/>
          <a:lstStyle/>
          <a:p>
            <a:r>
              <a:rPr lang="cs-CZ" sz="4800" b="1" dirty="0" smtClean="0"/>
              <a:t>Výroční valná hromada</a:t>
            </a:r>
          </a:p>
          <a:p>
            <a:r>
              <a:rPr lang="cs-CZ" sz="4800" b="1" dirty="0" smtClean="0"/>
              <a:t>17.1.2014</a:t>
            </a:r>
            <a:endParaRPr lang="cs-CZ" sz="4800" b="1" dirty="0"/>
          </a:p>
        </p:txBody>
      </p:sp>
      <p:pic>
        <p:nvPicPr>
          <p:cNvPr id="13314" name="Picture 2" descr="http://www.hasicispindl.cz/img/special/obsah-v-plamen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96801"/>
            <a:ext cx="43434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PŘESTÁVKA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pic>
        <p:nvPicPr>
          <p:cNvPr id="24578" name="Picture 2" descr="http://www.przegrody.gms-nawojowa.pl/UploadedFiles/15m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OCENĚNÍ  </a:t>
            </a:r>
            <a:r>
              <a:rPr lang="cs-CZ" sz="3600" b="1" dirty="0" err="1" smtClean="0">
                <a:solidFill>
                  <a:schemeClr val="bg1"/>
                </a:solidFill>
              </a:rPr>
              <a:t>ČLEN</a:t>
            </a:r>
            <a:r>
              <a:rPr lang="cs-CZ" sz="3600" b="1" cap="all" dirty="0" err="1" smtClean="0">
                <a:solidFill>
                  <a:schemeClr val="bg1"/>
                </a:solidFill>
              </a:rPr>
              <a:t>ů</a:t>
            </a:r>
            <a:endParaRPr lang="cs-CZ" sz="3600" b="1" cap="all" dirty="0">
              <a:solidFill>
                <a:schemeClr val="bg1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747836" y="1535113"/>
            <a:ext cx="4040188" cy="639762"/>
          </a:xfrm>
        </p:spPr>
        <p:txBody>
          <a:bodyPr/>
          <a:lstStyle/>
          <a:p>
            <a:r>
              <a:rPr lang="cs-CZ" b="0" dirty="0" smtClean="0"/>
              <a:t>Čestné uznání</a:t>
            </a:r>
            <a:endParaRPr lang="cs-CZ" b="0" dirty="0"/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0117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827584" y="2276872"/>
            <a:ext cx="4041775" cy="122413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Martině  PRECLÍKOVÉ</a:t>
            </a:r>
          </a:p>
        </p:txBody>
      </p:sp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sp>
        <p:nvSpPr>
          <p:cNvPr id="10" name="Zástupný symbol pro text 6"/>
          <p:cNvSpPr txBox="1">
            <a:spLocks/>
          </p:cNvSpPr>
          <p:nvPr/>
        </p:nvSpPr>
        <p:spPr>
          <a:xfrm>
            <a:off x="4427984" y="386935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Medaile</a:t>
            </a:r>
            <a:r>
              <a:rPr lang="cs-CZ" sz="2400" noProof="0" dirty="0" smtClean="0"/>
              <a:t> Za věrnost (10 let)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obsah 8"/>
          <p:cNvSpPr txBox="1">
            <a:spLocks/>
          </p:cNvSpPr>
          <p:nvPr/>
        </p:nvSpPr>
        <p:spPr>
          <a:xfrm>
            <a:off x="4139952" y="4581128"/>
            <a:ext cx="4401815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b="1" dirty="0" smtClean="0"/>
              <a:t>Josefu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KOZLOVSKÉMU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b="1" noProof="0" dirty="0" smtClean="0"/>
              <a:t>Františku  ŠVANDRLÍKOVI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files.osh-lbc-shop.webnode.cz/system_preview_200000023-891668a108/%C4%8Cestn%C3%A9%20uzn%C3%A1n%C3%AD%20-%2059,69%20-%2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05557"/>
            <a:ext cx="14192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149080"/>
            <a:ext cx="1123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OCENĚNÍ  </a:t>
            </a:r>
            <a:r>
              <a:rPr lang="cs-CZ" sz="3600" b="1" dirty="0" err="1" smtClean="0">
                <a:solidFill>
                  <a:schemeClr val="bg1"/>
                </a:solidFill>
              </a:rPr>
              <a:t>ČLEN</a:t>
            </a:r>
            <a:r>
              <a:rPr lang="cs-CZ" sz="3600" b="1" cap="all" dirty="0" err="1" smtClean="0">
                <a:solidFill>
                  <a:schemeClr val="bg1"/>
                </a:solidFill>
              </a:rPr>
              <a:t>ů</a:t>
            </a:r>
            <a:endParaRPr lang="cs-CZ" sz="3600" b="1" cap="all" dirty="0">
              <a:solidFill>
                <a:schemeClr val="bg1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747836" y="1535113"/>
            <a:ext cx="4040188" cy="639762"/>
          </a:xfrm>
        </p:spPr>
        <p:txBody>
          <a:bodyPr>
            <a:normAutofit/>
          </a:bodyPr>
          <a:lstStyle/>
          <a:p>
            <a:r>
              <a:rPr lang="cs-CZ" b="0" dirty="0" smtClean="0"/>
              <a:t>Medaile Za příkladnou práci</a:t>
            </a:r>
            <a:endParaRPr lang="cs-CZ" b="0" dirty="0"/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0117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827584" y="2276872"/>
            <a:ext cx="4248472" cy="122413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Pavlu  BRODŇANSKÉMU</a:t>
            </a:r>
          </a:p>
          <a:p>
            <a:r>
              <a:rPr lang="cs-CZ" sz="2800" b="1" dirty="0" smtClean="0"/>
              <a:t>Františku  ŠVANDRLÍKOVI</a:t>
            </a:r>
          </a:p>
        </p:txBody>
      </p:sp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sp>
        <p:nvSpPr>
          <p:cNvPr id="10" name="Zástupný symbol pro text 6"/>
          <p:cNvSpPr txBox="1">
            <a:spLocks/>
          </p:cNvSpPr>
          <p:nvPr/>
        </p:nvSpPr>
        <p:spPr>
          <a:xfrm>
            <a:off x="4427984" y="437341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Medaile</a:t>
            </a:r>
            <a:r>
              <a:rPr lang="cs-CZ" sz="2400" noProof="0" dirty="0" smtClean="0"/>
              <a:t> Za zásluhy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obsah 8"/>
          <p:cNvSpPr txBox="1">
            <a:spLocks/>
          </p:cNvSpPr>
          <p:nvPr/>
        </p:nvSpPr>
        <p:spPr>
          <a:xfrm>
            <a:off x="4499992" y="5085184"/>
            <a:ext cx="4041775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Jaroslavu  HOUDKOVI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b="1" noProof="0" dirty="0" smtClean="0"/>
              <a:t>Petru TOMEŠOVI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AutoShape 2" descr="data:image/jpeg;base64,/9j/4AAQSkZJRgABAQAAAQABAAD/2wCEAAkGBxMTEhQUEhQVFhUXFxUYFBUWGBUYFBsaGhQYGBcWFxcaHCggGxwlGxgXITEhJSkrLy4uHB80ODMsNygtLisBCgoKDg0OGxAQGywkICQwLSwsLDQ0LSwvLSwsLCwvLCwsLCwsLCw1LC8sLCwsLCw0LCwsLCwsLCwsLCwsLCwsLP/AABEIAO0A1QMBIgACEQEDEQH/xAAcAAEAAgMBAQEAAAAAAAAAAAAABQYDBAcCAQj/xABDEAABAwIEAwUFBQUGBgMAAAABAAIDBBEFEiExQVFhBhMicYEyQlKRoQcUI7HBYnKC0fAVJDNjkpMWQ1SywvFToqP/xAAaAQEAAwEBAQAAAAAAAAAAAAAAAgMEAQUG/8QAKREAAgICAgEDAgcBAAAAAAAAAAECEQMhEjFBBCJRE2EyM0JxkbHwBf/aAAwDAQACEQMRAD8A7iiIgCIiAIiIAsM0IcFmRAc17d9hRNeaEBsw9GvA4O68j/Q5dGC05S17XtJDm3AII5tIX6XljBC592+7EioHexANnaNDsHge679Dw8lVOF7R6XovW/SfCf4f6KDTOcb6SG+ujbDoLBmnDZYppS02zTjmQCQRfiD5qOhc5jixzC1zXWc3S4cOjmkqScDpZs1jxblF9za/dXUvS/mxNvr1WCTXTR8Mj9s8ovpbIdemrlrvqbf8w+selvmsoLhofvPoBy8vVeHyWIuanyI/La31XvI+UMhnBYbyyX5Nb+mc6a79Vphzjxnd6W/O6z1LyQCPvO29rC2n16qOeS5wa1r3uJ0DnXPyFreq8H1X5zPrf+e0vTJvoTv6Ek/E6516BTuB9ndQ+Zovu2PgORdzPRbuAdnxHZ7wHSdPZb0b16q64VhJcQSFGGOtsw+s9e8nth1/ZrYbhhcRorhhuFhoGi2aCgDQpABWnmHljLL2iIAiIgCIiAIiIAiIgCIiAIiIAiIgCxyRgrIiA59287EtqR3kYDZ2jwk+y8D3H9OR4fRcxbKWjunxOD2Os9pcAW7aag3v+Wy/RkjLhct+1ugiaI3Bo7517G27GjUEcdXNA5XKQqM1M1Y87eN4X0+vsygmMnZkl+Ye0X8hb8l8kiPwTf7jTv6LxU0ErDlkpy1w0ItMeHBwuCPIrG2Bwc0vhyMLgC4iS1+Fg431XsSyxjG2zzVBt0jLUwvkeIo2PLiLnObAC+5s0WH9WVqwLA2wjw+J59p538hyHRe+z8QcwEDUkh55uaS0+mmg5K9YNhGxIXk5Gpzc15Njyz+msbeka2EYPexIVtpKQNCyU9OGhZ1ErPgC+oiAIiIAiIgCIiAIiIAiIgCIiAIiIAiIgCIiALnf2tUbv7tUD2Y3Frr7AucxzC7oXMt6hdEWvXUzZGOY9oc1wIc1wuCDuCFyStUSjLi7OU9re0TGxd5Dle9zmtyE6tuCTmA10APnoo6txCCekDmnV1i8H3Mj9S7lct0HG6z9ruy4hmpoY3nu5pcoElnFlrWDZCM2XXYkqPwnAQ8kTyF8Ucr2tgaAGEtebmRw9sX4adbjRV3J6LqhFKRO9iqYiBj3C3eOc9oPwl3hPqAD6rpuGjwhVWhaXkaaK30UdmhWpUUN27NlERDgREQBERAEREAREQBERAEREAREQBERAEREAREQBeJ5A1rnHZoJPkBcr2vMrA4EHYgg+R0KA4p2oxUzU8VTUF3fSyB0DBcRQssXZb2s55AFydeOgsvPZg/3YSC1wZHHW4eO8N2ke67r1G6mZ8Fjnom0dSHNdTyFjXt8JzMbluDqLubrb4XN9NDEMNbTRtp4hldO5vg+GNrQ3Mf2nZSTx0F9SVRwfd7Nf1FfGtHRMCDSBZWBqpHZ6U3AV1iOivMh7REQBERAEREAREQBERAEREAREQBERAEREARFhrKtkTHSSvaxjRdznEAD1KAzLWr8QihbnmkZG34nuDR9d1WarHaqoH90YIIf+rqARfrDCdT5usOih2fdoHZ3ZqqfjUVHiPkxuzB0CqlkSLY4WywP7YB+lJTVFRrbO1ndxf7kltOoBWlV1uLSDwCipgfje6V/zFm/QqEre00jz7R8gbD6bLao6Bwyy1JysPsRm4c89Rwb1Op+qreRl30Yrshq3s7XZ3OmxRjXvIc7JmF/CADZjQBoAPRah7H1Rex7MQhe5pu0uz8d73B/orXqcaMlVM+5sXG1trDwj8lkFc7Zt78N+OgGn5LnKRJY41slqNuLwOuIqWpH+W/K4+t//FTlJ9pETCGVtPUUjtrvaXxej2i9uuVVTG650T42sd4mxNMhB98lxIB6DTRbGB43UzO7uzZGW/E71ueNreLnDlbqpKcqsg8UTqeH4lFOwPhkZIw7OY4OHzC21xihgpXzmSmmfRPJs18ekbtTYvjJIsfhOit1P2tmpXtixJrWg+xVR37h/LMPcPXbyCsWReSuWFrovKLDBUNcAWkEHUEG4I5grMrCkIiIAiIgCIiAIiIAiIgCIiAIi08XxJlPC+WQ+Fo2GpJOjWtHFxJAA5lAtmLGsXZTtFwXyPOWKJntyOts3kBuXHQBVWqfZwlriyWUaxwDWCDyHvv5vPpYLXNa9kglm1q5xlaNSIWbiGMDiN3O4ncgLG/CIyS6pmzW9xtnH1t4QfVyzylZqhBL7mpiGOyTEht3G9uGUcrk6D1WSi7L1E1jJ4G66m4Plr+gIPNTNFVxNsIYw22z3au9ODfRYcS7VBn4UIM054DUDqTsAq1xv5LJc6+EbjKOjoWd46znDUFwvrwyt5346lVfHMWmeHyuBD5Lx08etwD7TyOGiz/cH3+81sos3UAew08Gt+Jyw0ksssxmc7uWBvhuQMrDYi5O19DcKT32ciq2uyNwzsbUFoOTQ2tqB6k7fK56Kxz00WHRAaSVcujeOS+hy8t7X3K26nHqgR5aWB7tP8Z4IYerb6u89uqqGKOdSl0tQ/vKqQHu2GxLSffcB7LRfQc0lL4IL7mGub94rJcpDWN8Jdu1rY2hrnG2/ivYcSQpuSQfdO5gGUyteQTbO4AENc4jiTew2GllW6VjmUrQ2+aXM5x09lpLW6+eZ38SswwaSbunxjwCOPKRpazRt10VbdUi5V2ylU4tcH00Vn7NY6HXo6s5o3D8Iu1sfhvwWbFsDa/2G5JeLD7D+rSfZd02PRVGqjJuNWvadL6EEcP0Vqamq8lbuL+xd4m1GFuvFmlpNC6LXPHfcx3/AC2PQq/4Ri0c8bZI3BzXC4I/rQ9FTOy+LfeqbxavaMsgte4Gx/RRcneYbMZY7mnebzRDdt/faOY48wuY8tPizmTEpK13/Z1gFfVG4ViLZWNc1wcHAFpGxBFwVJArUZAiIgCIiAIiIAiIgCIiALnGLYy6rrjHFbuKa95DqwSXyult7xb4mNHxZjrorF9oGOGlo3uYbSSfhxHiCQbvH7rQT5gKg906np46WMXllyulA3u72GX6AgeZKozT/SjRgh+pkxT1zZZ3WZeGJri9z9XyOeDG0vdzILrDYZdFAfe3RzPiBJDTpzsdRx5EKexPD+4hhpWn8SZ7S9w3J94/uj2R5dSq5i0ZbWz21ILALn9kakqiO5GhNJWbFZiEpPdxmziPE74R/O3Bb9KyKmZdxOu41zvdyPMnksOG0wce6hGdx1fIdr+853lyuBt62B9BS0bRLUv76U6RstfzDBy66dbq5JRRXKdsjnU0lWWSVQ7qnYR3cI3eT7o5k8TwFxvtjwyET1EtRMQIg8lgPsNDLMDsp02Gn0XvFKuSRolls1zvBTx8GAjxSHhcNv8AQedcnldM0QxX7lmn755npyUIW5aDpK2WjF+28k7u4oGkAnL3ztT5sB2Ftcx2VEr6MtmlD3Z3h5Dn3JzEcbkKbw+LuWykXD2921tiQbG7nW87NHoVI1NLDPI92bJfVkm7HD3RI3Qg8Mw15grrnUtnOFx0RPZ9wlYIXm0kYIZxzMLr6eQJWzTVVVRkiMhzCf8ADdcgeVtt1HzUro3hwBbIw5gOY235HUKdmY6S25adW8LA668zqq5Vf2ZbD3RryjBPjHfWc7Qk2cDwPLooXtA498wm13sBNuNnEZj1P6KdxOnjhDLkBxPi2sNN/kod4FRUOkb7AAZH+63j6m59VLEvdaOZdR2eezNeaWrY73X6OHmun47SNc21rtI8PW4vr01K5XjkVgLDiLHrfRdooqAmCNsvtiNoOul8v1UpwuTSKVPik2c87M1jqOoNM4/hvJdDrcA7vjv/APYeq6dR1AcFQu3WDeAOiuJI7Pa63vNsQdOexUv2RxcSxsePeANuXMehuFZilap+CGaKvkvJcEXlhuvSuKQiIgCIiAIiIAiIgObduh94rqeM6sif4m7ahglfc/u90PmovAqrPVyzPIJaQGdC8uGb0Y13zCz1VZ3j3OPvfe3gi50fNlb/APm1gUJhfhLxqCbOH8JOb/uBWGbuTZ6EIUkixGs7zEZXHaFgaweg2/1FVvtIHCcu+JocbdLgjz0AU5ht++kePfaNdLki2y84lBmsXEeG9udjb9dUindkmlxo+4dK2KO/BjS6S2znAX16A7D13XjCKd8shlm1e7XyHBrRwsvdTAHizbgHU+Q1INhsstVCWQukzZI2i7nW16Bv7R4DRWRxvbKpZIppEcZZah8jwCRlcyIWvpsLDmd7rcpqmmpmhskjc9iMrPG8EcCG+yfMhesNwyaeJven7rSnZosKiYcC48Afl5qZpoqemAFLA0HSzrZn24+IjT0XOaj+Ei059kFLXxPu5lLVO28QYALc7ZjqsbMepIg60c0chFgyRlr3PAgkfUFWeevqN3CTbTVw+hVb7RVoqI3RSEHQ5Cb3a69xqeo6qLnJva0S4UrRF0gmmeHFvgufE7jpsP64LZnrGxWBliFth3jbi/7AObRbNJ2XoSxrqitfIQBmaL5RcbAHiLrYbJg9P7ERkI2zHQ+myscktUR93eyu1VWya7iXSOGjY2tlsbDw3cQLNPGxurtguAtyMJFQczW5mMjjiaHWFwHkZtDxzKMf9ocMQtDFFHysGhRdb9ok79WONum30UeT8DjfZbMY7PxmF+fIywOUyPkkc08CAb6jorBhuMgwRE6uLG34C9rHU9VxCt7Szy3zSNF97nX5BT/ZzE3Ogbc3s5w300PXzSTlFWiUYRlov+Iztkve3FVPspL3U00IOjX5mfuv1/7g5fWTzP0DXm2ocGkj57LAYHxVUb3C2djmnzBDgflmUcLfMlmgvp6Oq0Mt2hbShsDmu0KZW0wBERAEREAREQBeJn5Wk8gT8gvaw1ovG8fsu/IoDkk1o4owNCIGX56xi4+ah6WCQkOFm2N7vIa3axBLiNCCQp3s/wB1XOe2d748mRrRGQAQGgakak6Kf/4Lw2PxOzOOntOH8lii0j0JvdFMbiLQ05pmXHuxh8hPQEDL63Wenqnyf4VPUyn0iH0z/oroK7DKYaRxAjbZx9SVH4h9p9Oy4jseVv5BT5/BU0/K/kj48DxGTRtPBCD70hdI71zHKf8ASszcAe2YOrpTUNiAcADaMP4NEbWhvyVcxT7SqiTRgIBOm44qVqah9mQh13AZpDfQOIu5xPLWwXJNvTslCK+xZ2TuqHm+Ww3BNmAae04bm3AfRTNNTMI0L3jTRgDI/Qi1/UlVXs8zO5uYHuwbsjOvXMeJPnzC6HAwBoA2Cnj9xDN7aIWow6MjWmB/2z+arWNYZEAQI3sOw4C3zsuhKu9oGE308j5XBChmhxVoYclypnE8bontJyOdbjwPpzUZS04fu555gn8wr7XU4Nxbj/X/ALVPxijMDhI0acQOSnjlfZLLCtoyQYawbhZP7Kj10PO19PkvdFOHAEHTpv5Hlqt4Q6b3JV9Iz9GPBcCbP33dsYBC3M5z3kcLjK1rDfQFTn2ZSlrp2N0uGSN56ggj8l8+z8gV0sZFxJASfNpF/oSrp2c7LwU0jpI5JHFzcga/LlaL3sLAE7aXWeVttFypbNl+u5O2w4DbdV3tQ0XgcL6SEfON381b6iPXQfK3pv1VO7Vut3Lectxz0a5VJVNFl3F/sWXs3JoFZgqj2Zdsrc1bjCfUREAREQBERAF8K+ogOFy4bPA+MwEZpWsbp8ejTYDjmuFo4jRVpvmfK7LbO1o8bbi+rL57dbcCrvVUt6qOIA/h1rsx4WfI2do/0P08itSWwZHPJezZDBMRvkOscnm06X5WCyaXg3bfk52yhDtSS/re63IKRoGwCueJdnDK6TLpUtBcCNGzMHxD4+vluqhluL8OPPyPkrYS5IpnCmaklu+hH7YJ8hqpOGpu517EvN3H9m+lvPUqCr32lZ5H9ApGheN9jx8uA+Shl7LcPR0TszV8La62OmnQdPVXykqgQuOYXMWutfS423tzV6pMSysve9h0H14qEJcXolkhzRc3PVe7Qy6f1bdZaKtM0Het65QbeLh6XOypmMYwXi+oaTyvqNLcrhSyy5KirDjqV/Bgqzck7Wvz58j5lQtduABmzENN97HTRY5sQPAgjiba/VYauraGHMMzR7o0v/JMcS6bIyPwVMrCbWNhYAaA22Gimo9tb620P9f1ZVcVveVRedyNdLa6bKyQTq+OjJLbZs4VViGuppXaDM5jz+y4K/VHbOij17y54WCoseHiUWcL8r/oslPhMQeI4ou9lOuRovYfE52zR1KhOO7slFrqi0TfaBC42iikedtv5XULjE800kD3xGNl3Zb7mzTqpqnwtkMb5JpGksaM0MOlnOPhjdJu4k6WFuKjcRc8yRiQ3cI8xb7rS83a1o2ADQAoVc0W3UHosvZluytzVWezUegVmC0mM+oiIAiIgCIiAIiIClY0ww4pTP8A+XUDKeQmYx7WHzLXgfwp/ZgfQVTDa+aW3QtNwpntfhbp6ciPSWMtlhPKRhuB66t9VBYTioka4i4bUsdpb2JwMsjCOF9/ks2VU9mqDco68f7/AH7Faw/GTJTQy7yQENfzLSLNPq24vzaVGYtE01JMdiybxtttm99v6+q1MOpJrP7hhL4Q4yHMGgMzloaWn272vZfKioc6C/cyND9YpIye7a4jK+4LSRdpcLX47rkNOyUmnGiBqIe9mcWnwt8LSOJ4lS1Lhl7Xfz4A+vVb3ZqKma0/iMzbAZhbqdbf0FY6eKAOBuwjX3maX1toen5quWRtlkIJIiKXBHN2kZcDUFp5fn/NWrCsCMkZHeC5FicjuIt8XmtOWojAu1wBO+t9xrtw/wDS0MQ7fNo4nMiIfKRZu1h+0RwXYytnZqo6NysqJaFohEzO8sGss9tnN90va/2SNt1F1rqotzPZTSB1ruDW8Otvr030VXhzT08s8hLnukddx3sIySdeqw9ke17qZhilGaF2tt8p426dFLgndEOfV/yT0tfEXOc+kZbLbK24BPM2P1Kj5HUrsv4JaTe9i63Hfe6lf+LKFwPsg3vqw/zFl4bi9GSfFHY8rD9VBJLwztr5RUsQZTi5a17T7pU7hLHd217zl0Fz+nn0WXGKWmmYRG9l9xYj5LzghmtEyN15b5RpowaNzg3PiINs2lgNOKvjJVoplF2Tccb87YY4yJnhuVriDbMC67gPZszxEXO4VpwmmELTBTuGc+KpqTw5+Lnytt04USlneK0ZHNzSGQd48kCznABxI19lg25qVknklzQBzWU7HtDsgJdK9wvbQXd0aBsoSk20iaikibhyVEzWRX+7Qkuc8++/i4niANAounmM0r5fjcS0cmjwsA6WF/Vb+NV7IqdtLEC2aTwv2uxu7hp0+q84HS3IAGgsAp4o7shll7aLngUNmhTS1KCKzQttXmYIiIAiIgCIiAIiID44Kh47RilndJb+7zvBef8A4p/dk/dfsevmr6tXEKRsjHMeA5rgQQdiDuCoTgpKmThPi7ORY1g7mVbrOc1s4vdpsHagvZ89QpmioWkMaBZwY9rWNv7LZHA92Wm5cMty29yL6nS3nFKGSC0D7vjzA00htdjhtG5x+Wu46rco7lsmhEtPMH6b5Xsa51v4gfqs18VTNVW7RUsbw7P4pGCzvYePGw/xOu4eW/ktKXsXePPG+MnTwXcx3WxuQfUBXztYzum/e4ACCQaiE/4bhxeBwPP5qBbWUcpaRDVMJ3bG0uB8iLj5KcZ/JFxT60UT+zGlxbnc1/FjnWd8jv6L1L2eygkA3AK6JW1jJGfd4KMOa7/qBnkvwLYmEvFuenmseHdk6tkbhkiaHAgd/JbJcW8DWl22/idvwVqZTJFKoZy2gI5iV30stPB8IvG0uHC6udf2Ke2laxhfIRdpcxt4iM2gbsSslVRMghawVBdOW37uONjQzmZXvzFjRz0J4clXiaTZZki3RAQdmg82DQTyA1W3Q9lY3F2WPOGZu8fo2JmUXdmlIy6a6NzHopZoeyJv3hzibWbAPwzJ/mVD22cG/wCXvoL3K+9pamSmp2wuPjkaDkFmsjZcZWBrRYZnW04NB5lTclZD6bIzA8DjdmnbEwhp7uBhBd3kh3dYgXDW66jcjTSytuH4GIWmNgvUvPjLLfhtIsddg7KbDle/HXSweV7mMZAHRsjblMrsoeSdXll/ZLnXJdv8lZKR8dOzWoii4uAcHuP7zje534KtSb7LeFdHh/YiJwBe2Jlrbd45wAFh487eHRR8v3egaZIwDla60rrausfDGNv3nfVZ67tFCWnIZKgji7wwjq4iwKp08slZIJJTeNv+G0CzTbYhvBgPz/Pv4nSCjwVyPuFxvkc6aS+eTYHcN3HkTufRX7s7Q7FQ+DYeXEEhXmhpw0K9KlRmlJyds2mNsF6RF0iEREAREQBERAEREAREQEfimHtlYWuaCCLEHYqhV9LUUcolZeRgGU8X5Phd8YHB24433XTVqVVIHBQnBSVMnDI4lJfI2SMTwODozYTQmxyg6EgG+muygJmGkMsLLOY9t4ib2cwnVvPgW/I8VY8W7M5XGSEmJ/Et2P7zeKgsVrJsjWVEQPdm8csQ1HO4tYg8QcvmqOEoOzTzjNFkp3juGyQujyPAA9uIgi92PLDluNtQtWpx/wC7R53UTnEe1I1zZIx1vc2C1MLkfGO/gDZmPH49O1wcSLDxtF9HBS1DWxWc6ls9pHii0EreYDTv5Llvs7x8FXxPtVU1EL3NaxjGtLnPEgcQ0amzWjfpdRlLKY2x52uhMgEgkkGYuJNg5p1JfbW5GnutG5kMTpKWZ1msfBK7RwbG4NcNbh8dxmHlr1XmfslUuyGZrqiJjbMELgC0AWBc2RrSdOV1KL+CMk12ScND3bm90GPmJuJah5DWm18wiF/mSTr6KQpOyL5C+Sonike8auLDJx09ogBvRrR5qFw6rmYe7bI2QN0EFWxzZQBwa4jMQBx2UrP2iDTldTMa7iHTXB04NAufkudbZ2uSpf7+Taj7Jw6tDKSQ8w2RhHmAXj8lHz1NDTOLX08TyOMdz4uV3N38lrV/aKrmGVpbDHt4QQSPz+dvJadHhmtwCXfEd/TgPRT4uRDlGPbs8VkklS68oDIx7EDdG9M9t/L58lMYZhpcRot7DMFJtcK10NAGjZXRikqRRKbk9njDKAMA0UmAgC+rpEIiIAiIgCIiAIiIAiIgCIiAIiIDHJECouswkO4KYRAUHEeyzSb5bH4m3a75jVQdR2beHZhJKHc7gn5kX+q6u6MFa8lE08FxxT7JrJJdM5i2nq26CoktwuAfzXx8NS4WdUS26WH6Lo7sKaeC8/2Q3kucI/B36s/k5xHhBvcl7jzLnfot2mwY8G28gr6zDGjgtiOiaOC6kl0Rcm+2VCkwE8Qp2iwYN4KZbEAvVl0iYooAFm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data:image/jpeg;base64,/9j/4AAQSkZJRgABAQAAAQABAAD/2wCEAAkGBxMTEhQUEhQVFhUXFxUYFBUWGBUYFBsaGhQYGBcWFxcaHCggGxwlGxgXITEhJSkrLy4uHB80ODMsNygtLisBCgoKDg0OGxAQGywkICQwLSwsLDQ0LSwvLSwsLCwvLCwsLCwsLCw1LC8sLCwsLCw0LCwsLCwsLCwsLCwsLCwsLP/AABEIAO0A1QMBIgACEQEDEQH/xAAcAAEAAgMBAQEAAAAAAAAAAAAABQYDBAcCAQj/xABDEAABAwIEAwUFBQUGBgMAAAABAAIDBBEFEiExQVFhBhMicYEyQlKRoQcUI7HBYnKC0fAVJDNjkpMWQ1SywvFToqP/xAAaAQEAAwEBAQAAAAAAAAAAAAAAAgMEAQUG/8QAKREAAgICAgEDAgcBAAAAAAAAAAECEQMhEjFBBCJRE2EyM0JxkbHwBf/aAAwDAQACEQMRAD8A7iiIgCIiAIiIAsM0IcFmRAc17d9hRNeaEBsw9GvA4O68j/Q5dGC05S17XtJDm3AII5tIX6XljBC592+7EioHexANnaNDsHge679Dw8lVOF7R6XovW/SfCf4f6KDTOcb6SG+ujbDoLBmnDZYppS02zTjmQCQRfiD5qOhc5jixzC1zXWc3S4cOjmkqScDpZs1jxblF9za/dXUvS/mxNvr1WCTXTR8Mj9s8ovpbIdemrlrvqbf8w+selvmsoLhofvPoBy8vVeHyWIuanyI/La31XvI+UMhnBYbyyX5Nb+mc6a79Vphzjxnd6W/O6z1LyQCPvO29rC2n16qOeS5wa1r3uJ0DnXPyFreq8H1X5zPrf+e0vTJvoTv6Ek/E6516BTuB9ndQ+Zovu2PgORdzPRbuAdnxHZ7wHSdPZb0b16q64VhJcQSFGGOtsw+s9e8nth1/ZrYbhhcRorhhuFhoGi2aCgDQpABWnmHljLL2iIAiIgCIiAIiIAiIgCIiAIiIAiIgCxyRgrIiA59287EtqR3kYDZ2jwk+y8D3H9OR4fRcxbKWjunxOD2Os9pcAW7aag3v+Wy/RkjLhct+1ugiaI3Bo7517G27GjUEcdXNA5XKQqM1M1Y87eN4X0+vsygmMnZkl+Ye0X8hb8l8kiPwTf7jTv6LxU0ErDlkpy1w0ItMeHBwuCPIrG2Bwc0vhyMLgC4iS1+Fg431XsSyxjG2zzVBt0jLUwvkeIo2PLiLnObAC+5s0WH9WVqwLA2wjw+J59p538hyHRe+z8QcwEDUkh55uaS0+mmg5K9YNhGxIXk5Gpzc15Njyz+msbeka2EYPexIVtpKQNCyU9OGhZ1ErPgC+oiAIiIAiIgCIiAIiIAiIgCIiAIiIAiIgCIiALnf2tUbv7tUD2Y3Frr7AucxzC7oXMt6hdEWvXUzZGOY9oc1wIc1wuCDuCFyStUSjLi7OU9re0TGxd5Dle9zmtyE6tuCTmA10APnoo6txCCekDmnV1i8H3Mj9S7lct0HG6z9ruy4hmpoY3nu5pcoElnFlrWDZCM2XXYkqPwnAQ8kTyF8Ucr2tgaAGEtebmRw9sX4adbjRV3J6LqhFKRO9iqYiBj3C3eOc9oPwl3hPqAD6rpuGjwhVWhaXkaaK30UdmhWpUUN27NlERDgREQBERAEREAREQBERAEREAREQBERAEREAREQBeJ5A1rnHZoJPkBcr2vMrA4EHYgg+R0KA4p2oxUzU8VTUF3fSyB0DBcRQssXZb2s55AFydeOgsvPZg/3YSC1wZHHW4eO8N2ke67r1G6mZ8Fjnom0dSHNdTyFjXt8JzMbluDqLubrb4XN9NDEMNbTRtp4hldO5vg+GNrQ3Mf2nZSTx0F9SVRwfd7Nf1FfGtHRMCDSBZWBqpHZ6U3AV1iOivMh7REQBERAEREAREQBERAEREAREQBERAEREARFhrKtkTHSSvaxjRdznEAD1KAzLWr8QihbnmkZG34nuDR9d1WarHaqoH90YIIf+rqARfrDCdT5usOih2fdoHZ3ZqqfjUVHiPkxuzB0CqlkSLY4WywP7YB+lJTVFRrbO1ndxf7kltOoBWlV1uLSDwCipgfje6V/zFm/QqEre00jz7R8gbD6bLao6Bwyy1JysPsRm4c89Rwb1Op+qreRl30Yrshq3s7XZ3OmxRjXvIc7JmF/CADZjQBoAPRah7H1Rex7MQhe5pu0uz8d73B/orXqcaMlVM+5sXG1trDwj8lkFc7Zt78N+OgGn5LnKRJY41slqNuLwOuIqWpH+W/K4+t//FTlJ9pETCGVtPUUjtrvaXxej2i9uuVVTG650T42sd4mxNMhB98lxIB6DTRbGB43UzO7uzZGW/E71ueNreLnDlbqpKcqsg8UTqeH4lFOwPhkZIw7OY4OHzC21xihgpXzmSmmfRPJs18ekbtTYvjJIsfhOit1P2tmpXtixJrWg+xVR37h/LMPcPXbyCsWReSuWFrovKLDBUNcAWkEHUEG4I5grMrCkIiIAiIgCIiAIiIAiIgCIiAIi08XxJlPC+WQ+Fo2GpJOjWtHFxJAA5lAtmLGsXZTtFwXyPOWKJntyOts3kBuXHQBVWqfZwlriyWUaxwDWCDyHvv5vPpYLXNa9kglm1q5xlaNSIWbiGMDiN3O4ncgLG/CIyS6pmzW9xtnH1t4QfVyzylZqhBL7mpiGOyTEht3G9uGUcrk6D1WSi7L1E1jJ4G66m4Plr+gIPNTNFVxNsIYw22z3au9ODfRYcS7VBn4UIM054DUDqTsAq1xv5LJc6+EbjKOjoWd46znDUFwvrwyt5346lVfHMWmeHyuBD5Lx08etwD7TyOGiz/cH3+81sos3UAew08Gt+Jyw0ksssxmc7uWBvhuQMrDYi5O19DcKT32ciq2uyNwzsbUFoOTQ2tqB6k7fK56Kxz00WHRAaSVcujeOS+hy8t7X3K26nHqgR5aWB7tP8Z4IYerb6u89uqqGKOdSl0tQ/vKqQHu2GxLSffcB7LRfQc0lL4IL7mGub94rJcpDWN8Jdu1rY2hrnG2/ivYcSQpuSQfdO5gGUyteQTbO4AENc4jiTew2GllW6VjmUrQ2+aXM5x09lpLW6+eZ38SswwaSbunxjwCOPKRpazRt10VbdUi5V2ylU4tcH00Vn7NY6HXo6s5o3D8Iu1sfhvwWbFsDa/2G5JeLD7D+rSfZd02PRVGqjJuNWvadL6EEcP0Vqamq8lbuL+xd4m1GFuvFmlpNC6LXPHfcx3/AC2PQq/4Ri0c8bZI3BzXC4I/rQ9FTOy+LfeqbxavaMsgte4Gx/RRcneYbMZY7mnebzRDdt/faOY48wuY8tPizmTEpK13/Z1gFfVG4ViLZWNc1wcHAFpGxBFwVJArUZAiIgCIiAIiIAiIgCIiALnGLYy6rrjHFbuKa95DqwSXyult7xb4mNHxZjrorF9oGOGlo3uYbSSfhxHiCQbvH7rQT5gKg906np46WMXllyulA3u72GX6AgeZKozT/SjRgh+pkxT1zZZ3WZeGJri9z9XyOeDG0vdzILrDYZdFAfe3RzPiBJDTpzsdRx5EKexPD+4hhpWn8SZ7S9w3J94/uj2R5dSq5i0ZbWz21ILALn9kakqiO5GhNJWbFZiEpPdxmziPE74R/O3Bb9KyKmZdxOu41zvdyPMnksOG0wce6hGdx1fIdr+853lyuBt62B9BS0bRLUv76U6RstfzDBy66dbq5JRRXKdsjnU0lWWSVQ7qnYR3cI3eT7o5k8TwFxvtjwyET1EtRMQIg8lgPsNDLMDsp02Gn0XvFKuSRolls1zvBTx8GAjxSHhcNv8AQedcnldM0QxX7lmn755npyUIW5aDpK2WjF+28k7u4oGkAnL3ztT5sB2Ftcx2VEr6MtmlD3Z3h5Dn3JzEcbkKbw+LuWykXD2921tiQbG7nW87NHoVI1NLDPI92bJfVkm7HD3RI3Qg8Mw15grrnUtnOFx0RPZ9wlYIXm0kYIZxzMLr6eQJWzTVVVRkiMhzCf8ADdcgeVtt1HzUro3hwBbIw5gOY235HUKdmY6S25adW8LA668zqq5Vf2ZbD3RryjBPjHfWc7Qk2cDwPLooXtA498wm13sBNuNnEZj1P6KdxOnjhDLkBxPi2sNN/kod4FRUOkb7AAZH+63j6m59VLEvdaOZdR2eezNeaWrY73X6OHmun47SNc21rtI8PW4vr01K5XjkVgLDiLHrfRdooqAmCNsvtiNoOul8v1UpwuTSKVPik2c87M1jqOoNM4/hvJdDrcA7vjv/APYeq6dR1AcFQu3WDeAOiuJI7Pa63vNsQdOexUv2RxcSxsePeANuXMehuFZilap+CGaKvkvJcEXlhuvSuKQiIgCIiAIiIAiIgObduh94rqeM6sif4m7ahglfc/u90PmovAqrPVyzPIJaQGdC8uGb0Y13zCz1VZ3j3OPvfe3gi50fNlb/APm1gUJhfhLxqCbOH8JOb/uBWGbuTZ6EIUkixGs7zEZXHaFgaweg2/1FVvtIHCcu+JocbdLgjz0AU5ht++kePfaNdLki2y84lBmsXEeG9udjb9dUindkmlxo+4dK2KO/BjS6S2znAX16A7D13XjCKd8shlm1e7XyHBrRwsvdTAHizbgHU+Q1INhsstVCWQukzZI2i7nW16Bv7R4DRWRxvbKpZIppEcZZah8jwCRlcyIWvpsLDmd7rcpqmmpmhskjc9iMrPG8EcCG+yfMhesNwyaeJven7rSnZosKiYcC48Afl5qZpoqemAFLA0HSzrZn24+IjT0XOaj+Ei059kFLXxPu5lLVO28QYALc7ZjqsbMepIg60c0chFgyRlr3PAgkfUFWeevqN3CTbTVw+hVb7RVoqI3RSEHQ5Cb3a69xqeo6qLnJva0S4UrRF0gmmeHFvgufE7jpsP64LZnrGxWBliFth3jbi/7AObRbNJ2XoSxrqitfIQBmaL5RcbAHiLrYbJg9P7ERkI2zHQ+myscktUR93eyu1VWya7iXSOGjY2tlsbDw3cQLNPGxurtguAtyMJFQczW5mMjjiaHWFwHkZtDxzKMf9ocMQtDFFHysGhRdb9ok79WONum30UeT8DjfZbMY7PxmF+fIywOUyPkkc08CAb6jorBhuMgwRE6uLG34C9rHU9VxCt7Szy3zSNF97nX5BT/ZzE3Ogbc3s5w300PXzSTlFWiUYRlov+Iztkve3FVPspL3U00IOjX5mfuv1/7g5fWTzP0DXm2ocGkj57LAYHxVUb3C2djmnzBDgflmUcLfMlmgvp6Oq0Mt2hbShsDmu0KZW0wBERAEREAREQBeJn5Wk8gT8gvaw1ovG8fsu/IoDkk1o4owNCIGX56xi4+ah6WCQkOFm2N7vIa3axBLiNCCQp3s/wB1XOe2d748mRrRGQAQGgakak6Kf/4Lw2PxOzOOntOH8lii0j0JvdFMbiLQ05pmXHuxh8hPQEDL63Wenqnyf4VPUyn0iH0z/oroK7DKYaRxAjbZx9SVH4h9p9Oy4jseVv5BT5/BU0/K/kj48DxGTRtPBCD70hdI71zHKf8ASszcAe2YOrpTUNiAcADaMP4NEbWhvyVcxT7SqiTRgIBOm44qVqah9mQh13AZpDfQOIu5xPLWwXJNvTslCK+xZ2TuqHm+Ww3BNmAae04bm3AfRTNNTMI0L3jTRgDI/Qi1/UlVXs8zO5uYHuwbsjOvXMeJPnzC6HAwBoA2Cnj9xDN7aIWow6MjWmB/2z+arWNYZEAQI3sOw4C3zsuhKu9oGE308j5XBChmhxVoYclypnE8bontJyOdbjwPpzUZS04fu555gn8wr7XU4Nxbj/X/ALVPxijMDhI0acQOSnjlfZLLCtoyQYawbhZP7Kj10PO19PkvdFOHAEHTpv5Hlqt4Q6b3JV9Iz9GPBcCbP33dsYBC3M5z3kcLjK1rDfQFTn2ZSlrp2N0uGSN56ggj8l8+z8gV0sZFxJASfNpF/oSrp2c7LwU0jpI5JHFzcga/LlaL3sLAE7aXWeVttFypbNl+u5O2w4DbdV3tQ0XgcL6SEfON381b6iPXQfK3pv1VO7Vut3Lectxz0a5VJVNFl3F/sWXs3JoFZgqj2Zdsrc1bjCfUREAREQBERAF8K+ogOFy4bPA+MwEZpWsbp8ejTYDjmuFo4jRVpvmfK7LbO1o8bbi+rL57dbcCrvVUt6qOIA/h1rsx4WfI2do/0P08itSWwZHPJezZDBMRvkOscnm06X5WCyaXg3bfk52yhDtSS/re63IKRoGwCueJdnDK6TLpUtBcCNGzMHxD4+vluqhluL8OPPyPkrYS5IpnCmaklu+hH7YJ8hqpOGpu517EvN3H9m+lvPUqCr32lZ5H9ApGheN9jx8uA+Shl7LcPR0TszV8La62OmnQdPVXykqgQuOYXMWutfS423tzV6pMSysve9h0H14qEJcXolkhzRc3PVe7Qy6f1bdZaKtM0Het65QbeLh6XOypmMYwXi+oaTyvqNLcrhSyy5KirDjqV/Bgqzck7Wvz58j5lQtduABmzENN97HTRY5sQPAgjiba/VYauraGHMMzR7o0v/JMcS6bIyPwVMrCbWNhYAaA22Gimo9tb620P9f1ZVcVveVRedyNdLa6bKyQTq+OjJLbZs4VViGuppXaDM5jz+y4K/VHbOij17y54WCoseHiUWcL8r/oslPhMQeI4ou9lOuRovYfE52zR1KhOO7slFrqi0TfaBC42iikedtv5XULjE800kD3xGNl3Zb7mzTqpqnwtkMb5JpGksaM0MOlnOPhjdJu4k6WFuKjcRc8yRiQ3cI8xb7rS83a1o2ADQAoVc0W3UHosvZluytzVWezUegVmC0mM+oiIAiIgCIiAIiIClY0ww4pTP8A+XUDKeQmYx7WHzLXgfwp/ZgfQVTDa+aW3QtNwpntfhbp6ciPSWMtlhPKRhuB66t9VBYTioka4i4bUsdpb2JwMsjCOF9/ks2VU9mqDco68f7/AH7Faw/GTJTQy7yQENfzLSLNPq24vzaVGYtE01JMdiybxtttm99v6+q1MOpJrP7hhL4Q4yHMGgMzloaWn272vZfKioc6C/cyND9YpIye7a4jK+4LSRdpcLX47rkNOyUmnGiBqIe9mcWnwt8LSOJ4lS1Lhl7Xfz4A+vVb3ZqKma0/iMzbAZhbqdbf0FY6eKAOBuwjX3maX1toen5quWRtlkIJIiKXBHN2kZcDUFp5fn/NWrCsCMkZHeC5FicjuIt8XmtOWojAu1wBO+t9xrtw/wDS0MQ7fNo4nMiIfKRZu1h+0RwXYytnZqo6NysqJaFohEzO8sGss9tnN90va/2SNt1F1rqotzPZTSB1ruDW8Otvr030VXhzT08s8hLnukddx3sIySdeqw9ke17qZhilGaF2tt8p426dFLgndEOfV/yT0tfEXOc+kZbLbK24BPM2P1Kj5HUrsv4JaTe9i63Hfe6lf+LKFwPsg3vqw/zFl4bi9GSfFHY8rD9VBJLwztr5RUsQZTi5a17T7pU7hLHd217zl0Fz+nn0WXGKWmmYRG9l9xYj5LzghmtEyN15b5RpowaNzg3PiINs2lgNOKvjJVoplF2Tccb87YY4yJnhuVriDbMC67gPZszxEXO4VpwmmELTBTuGc+KpqTw5+Lnytt04USlneK0ZHNzSGQd48kCznABxI19lg25qVknklzQBzWU7HtDsgJdK9wvbQXd0aBsoSk20iaikibhyVEzWRX+7Qkuc8++/i4niANAounmM0r5fjcS0cmjwsA6WF/Vb+NV7IqdtLEC2aTwv2uxu7hp0+q84HS3IAGgsAp4o7shll7aLngUNmhTS1KCKzQttXmYIiIAiIgCIiAIiID44Kh47RilndJb+7zvBef8A4p/dk/dfsevmr6tXEKRsjHMeA5rgQQdiDuCoTgpKmThPi7ORY1g7mVbrOc1s4vdpsHagvZ89QpmioWkMaBZwY9rWNv7LZHA92Wm5cMty29yL6nS3nFKGSC0D7vjzA00htdjhtG5x+Wu46rco7lsmhEtPMH6b5Xsa51v4gfqs18VTNVW7RUsbw7P4pGCzvYePGw/xOu4eW/ktKXsXePPG+MnTwXcx3WxuQfUBXztYzum/e4ACCQaiE/4bhxeBwPP5qBbWUcpaRDVMJ3bG0uB8iLj5KcZ/JFxT60UT+zGlxbnc1/FjnWd8jv6L1L2eygkA3AK6JW1jJGfd4KMOa7/qBnkvwLYmEvFuenmseHdk6tkbhkiaHAgd/JbJcW8DWl22/idvwVqZTJFKoZy2gI5iV30stPB8IvG0uHC6udf2Ke2laxhfIRdpcxt4iM2gbsSslVRMghawVBdOW37uONjQzmZXvzFjRz0J4clXiaTZZki3RAQdmg82DQTyA1W3Q9lY3F2WPOGZu8fo2JmUXdmlIy6a6NzHopZoeyJv3hzibWbAPwzJ/mVD22cG/wCXvoL3K+9pamSmp2wuPjkaDkFmsjZcZWBrRYZnW04NB5lTclZD6bIzA8DjdmnbEwhp7uBhBd3kh3dYgXDW66jcjTSytuH4GIWmNgvUvPjLLfhtIsddg7KbDle/HXSweV7mMZAHRsjblMrsoeSdXll/ZLnXJdv8lZKR8dOzWoii4uAcHuP7zje534KtSb7LeFdHh/YiJwBe2Jlrbd45wAFh487eHRR8v3egaZIwDla60rrausfDGNv3nfVZ67tFCWnIZKgji7wwjq4iwKp08slZIJJTeNv+G0CzTbYhvBgPz/Pv4nSCjwVyPuFxvkc6aS+eTYHcN3HkTufRX7s7Q7FQ+DYeXEEhXmhpw0K9KlRmlJyds2mNsF6RF0iEREAREQBERAEREAREQEfimHtlYWuaCCLEHYqhV9LUUcolZeRgGU8X5Phd8YHB24433XTVqVVIHBQnBSVMnDI4lJfI2SMTwODozYTQmxyg6EgG+muygJmGkMsLLOY9t4ib2cwnVvPgW/I8VY8W7M5XGSEmJ/Et2P7zeKgsVrJsjWVEQPdm8csQ1HO4tYg8QcvmqOEoOzTzjNFkp3juGyQujyPAA9uIgi92PLDluNtQtWpx/wC7R53UTnEe1I1zZIx1vc2C1MLkfGO/gDZmPH49O1wcSLDxtF9HBS1DWxWc6ls9pHii0EreYDTv5Llvs7x8FXxPtVU1EL3NaxjGtLnPEgcQ0amzWjfpdRlLKY2x52uhMgEgkkGYuJNg5p1JfbW5GnutG5kMTpKWZ1msfBK7RwbG4NcNbh8dxmHlr1XmfslUuyGZrqiJjbMELgC0AWBc2RrSdOV1KL+CMk12ScND3bm90GPmJuJah5DWm18wiF/mSTr6KQpOyL5C+Sonike8auLDJx09ogBvRrR5qFw6rmYe7bI2QN0EFWxzZQBwa4jMQBx2UrP2iDTldTMa7iHTXB04NAufkudbZ2uSpf7+Taj7Jw6tDKSQ8w2RhHmAXj8lHz1NDTOLX08TyOMdz4uV3N38lrV/aKrmGVpbDHt4QQSPz+dvJadHhmtwCXfEd/TgPRT4uRDlGPbs8VkklS68oDIx7EDdG9M9t/L58lMYZhpcRot7DMFJtcK10NAGjZXRikqRRKbk9njDKAMA0UmAgC+rpEIiIAiIgCIiAIiIAiIgCIiAIiIDHJECouswkO4KYRAUHEeyzSb5bH4m3a75jVQdR2beHZhJKHc7gn5kX+q6u6MFa8lE08FxxT7JrJJdM5i2nq26CoktwuAfzXx8NS4WdUS26WH6Lo7sKaeC8/2Q3kucI/B36s/k5xHhBvcl7jzLnfot2mwY8G28gr6zDGjgtiOiaOC6kl0Rcm+2VCkwE8Qp2iwYN4KZbEAvVl0iYooAFm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11334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933056"/>
            <a:ext cx="1162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NÁVRH  ČINNOSTI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sp>
        <p:nvSpPr>
          <p:cNvPr id="6" name="Zástupný symbol pro obsah 8"/>
          <p:cNvSpPr txBox="1">
            <a:spLocks/>
          </p:cNvSpPr>
          <p:nvPr/>
        </p:nvSpPr>
        <p:spPr>
          <a:xfrm>
            <a:off x="818257" y="1844824"/>
            <a:ext cx="6202015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Školení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800" b="1" noProof="0" dirty="0" smtClean="0"/>
              <a:t>Údržba </a:t>
            </a:r>
            <a:r>
              <a:rPr lang="cs-CZ" sz="2800" b="1" noProof="0" dirty="0" err="1" smtClean="0"/>
              <a:t>hasičárny</a:t>
            </a:r>
            <a:endParaRPr lang="cs-CZ" sz="2800" b="1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cs-CZ" sz="2800" b="1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Propagace SDH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cs-CZ" sz="28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800" b="1" noProof="0" dirty="0" smtClean="0"/>
              <a:t>Opravy a údržba techniky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20072" y="166364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i="1" dirty="0" smtClean="0">
              <a:solidFill>
                <a:srgbClr val="7030A0"/>
              </a:solidFill>
            </a:endParaRPr>
          </a:p>
          <a:p>
            <a:endParaRPr lang="cs-CZ" i="1" dirty="0">
              <a:solidFill>
                <a:srgbClr val="7030A0"/>
              </a:solidFill>
            </a:endParaRPr>
          </a:p>
          <a:p>
            <a:r>
              <a:rPr lang="cs-CZ" i="1" dirty="0" smtClean="0">
                <a:solidFill>
                  <a:srgbClr val="7030A0"/>
                </a:solidFill>
              </a:rPr>
              <a:t>Dětský den                                   31.5.</a:t>
            </a:r>
          </a:p>
          <a:p>
            <a:r>
              <a:rPr lang="cs-CZ" i="1" dirty="0" smtClean="0">
                <a:solidFill>
                  <a:srgbClr val="7030A0"/>
                </a:solidFill>
              </a:rPr>
              <a:t>Setkání Kostelců                          21.6.</a:t>
            </a:r>
          </a:p>
          <a:p>
            <a:r>
              <a:rPr lang="cs-CZ" i="1" dirty="0" smtClean="0">
                <a:solidFill>
                  <a:srgbClr val="7030A0"/>
                </a:solidFill>
              </a:rPr>
              <a:t>Rozloučení s prázdninami         30.8.</a:t>
            </a:r>
            <a:endParaRPr lang="cs-CZ" i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://2.bp.blogspot.com/_d7wcSvqNGHU/TUCgExYMhRI/AAAAAAAAIC0/b9QqZA6B_o4/s1600/CalendarClip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916832"/>
            <a:ext cx="911699" cy="536079"/>
          </a:xfrm>
          <a:prstGeom prst="rect">
            <a:avLst/>
          </a:prstGeom>
          <a:noFill/>
        </p:spPr>
      </p:pic>
      <p:pic>
        <p:nvPicPr>
          <p:cNvPr id="2050" name="Picture 2" descr="detsky_den_2012_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03" y="3356992"/>
            <a:ext cx="2569513" cy="19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TEZE  ROZPOČTU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pic>
        <p:nvPicPr>
          <p:cNvPr id="18434" name="Picture 2" descr="http://i.metro.cz/13/011/mecl6/JBS48631b_pen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16832"/>
            <a:ext cx="3960440" cy="309634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411760" y="557007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Navrhovaná výše    350.000,-</a:t>
            </a:r>
            <a:endParaRPr lang="cs-CZ" sz="2800" b="1" dirty="0"/>
          </a:p>
        </p:txBody>
      </p:sp>
      <p:sp>
        <p:nvSpPr>
          <p:cNvPr id="7" name="Zástupný symbol pro obsah 8"/>
          <p:cNvSpPr txBox="1">
            <a:spLocks/>
          </p:cNvSpPr>
          <p:nvPr/>
        </p:nvSpPr>
        <p:spPr>
          <a:xfrm>
            <a:off x="818257" y="1772816"/>
            <a:ext cx="5913983" cy="357397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800" b="1" dirty="0" smtClean="0"/>
              <a:t>Mandatorní výdaje</a:t>
            </a:r>
          </a:p>
          <a:p>
            <a:pPr lvl="1">
              <a:spcBef>
                <a:spcPct val="20000"/>
              </a:spcBef>
              <a:defRPr/>
            </a:pPr>
            <a:r>
              <a:rPr lang="cs-CZ" sz="2000" dirty="0"/>
              <a:t>e</a:t>
            </a:r>
            <a:r>
              <a:rPr lang="cs-CZ" sz="2000" dirty="0" smtClean="0"/>
              <a:t>nergie, pojistné</a:t>
            </a:r>
            <a:endParaRPr lang="cs-CZ" sz="2000" dirty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2800" b="1" dirty="0"/>
              <a:t>Ochranné prostředky</a:t>
            </a:r>
          </a:p>
          <a:p>
            <a:pPr lvl="1">
              <a:spcBef>
                <a:spcPct val="20000"/>
              </a:spcBef>
              <a:defRPr/>
            </a:pPr>
            <a:r>
              <a:rPr lang="cs-CZ" sz="2000" dirty="0"/>
              <a:t>PSII, boty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800" b="1" dirty="0" smtClean="0"/>
              <a:t>Nákupy</a:t>
            </a:r>
          </a:p>
          <a:p>
            <a:pPr lvl="1">
              <a:spcBef>
                <a:spcPct val="20000"/>
              </a:spcBef>
              <a:defRPr/>
            </a:pPr>
            <a:r>
              <a:rPr lang="cs-CZ" sz="2000" dirty="0"/>
              <a:t>k</a:t>
            </a:r>
            <a:r>
              <a:rPr lang="cs-CZ" sz="2000" dirty="0" smtClean="0"/>
              <a:t>ompresor, školení, lék. prohlídky </a:t>
            </a:r>
            <a:endParaRPr lang="cs-CZ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800" b="1" dirty="0" smtClean="0"/>
              <a:t>Opravy </a:t>
            </a:r>
            <a:r>
              <a:rPr lang="cs-CZ" sz="2800" b="1" dirty="0" smtClean="0"/>
              <a:t>a údržba</a:t>
            </a:r>
            <a:endParaRPr lang="cs-CZ" sz="2000" dirty="0"/>
          </a:p>
          <a:p>
            <a:pPr lvl="1">
              <a:spcBef>
                <a:spcPct val="20000"/>
              </a:spcBef>
              <a:defRPr/>
            </a:pPr>
            <a:r>
              <a:rPr lang="cs-CZ" sz="2000" dirty="0" smtClean="0"/>
              <a:t>Vrata, pila, bedna na Tatru</a:t>
            </a:r>
            <a:endParaRPr lang="cs-CZ" sz="2000" dirty="0" smtClean="0"/>
          </a:p>
          <a:p>
            <a:pPr lvl="1">
              <a:spcBef>
                <a:spcPct val="20000"/>
              </a:spcBef>
              <a:defRPr/>
            </a:pPr>
            <a:r>
              <a:rPr lang="cs-CZ" sz="2000" dirty="0" smtClean="0"/>
              <a:t>podlahy</a:t>
            </a:r>
            <a:endParaRPr lang="cs-CZ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DISKUZE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sp>
        <p:nvSpPr>
          <p:cNvPr id="4098" name="AutoShape 2" descr="data:image/jpeg;base64,/9j/4AAQSkZJRgABAQAAAQABAAD/2wCEAAkGBxQSEhUUEhIWFBUXGBUVFxQXFRQUFxYVFBUWFxQVFBUYHCggGBolHBQUITEhJSkrLi4uFx8zODMsNygtLysBCgoKDg0OGhAQGywkICQsLCwsLywsLCwsLCwsLCwsLCwsLCwsLCwsLCwsLCwsLCwsLCwsLCwsLCwsLCwsLCwsLP/AABEIAMwAzAMBEQACEQEDEQH/xAAcAAABBQEBAQAAAAAAAAAAAAAAAgMEBQYBBwj/xABCEAABAwICBwUEBwYFBQAAAAABAAIDBBEFIQYSEzFBUWEicYGRoTIzUrEVI0JiksHRB3KissLhFCQ0Q/BjgoPS8f/EABoBAQACAwEAAAAAAAAAAAAAAAADBQECBAb/xAA4EQACAQMCAgcHAwMEAwAAAAAAAQIDBBESMSFBBRMiMlFxkRRhgaGx0fAjM8EGQlIVFiRTQ+Hx/9oADAMBAAIRAxEAPwD3FACAEAIAQAgBACAoMW0up4LjWMjx9lljnyLtwXfQ6OrVeOML3nPUuYQ95lq3T+d3u42RjreR3nkPRWdPoiku82/l9zllezeywUtTpJVvveoeAeDdVo8LC6642FvH+xETuKj5kCStmO+oqPComHycpPZqP+C9EadbP/J+opmJVA9mrqB/5XO9HXWsrKg/7EZVeouZPpNLa+PdUNlHKWMXP/cyy5anRdF7cCaN3Nbl9Q/tKLbCspXR/wDViO0Z3lpsR4ayr6vRclxg8/n54HRG7X9yNnhOMwVLdaCVsg4gHMfvN3jxVdUpTpvElg6YzUtieozYEAIAQAgBACAEAIAQAgBACAEAIAQDNZVMiYXyODWtFyT/AMzPRb06cqklGKy2aykorLPNNI9KpKgljLxxbtUHtPH3zyPw/NejtLCFHEpcZfTy+5V1rmVTguCM5ZWJzAQgErIOFAcWTJwoYJ0T8h3KBriSJkd1GA8SROMMo3PYSPko501JYZspNPKNVgGn8kREVc243Cob/W0b+8eSp7jo7HGn6HZTuuU/U9Fp52yND2ODmuFw4G4IPEEKqaaeGdiaayhxYMggBACAEAIAQAgBACAEAIAQAgPMNMMcNRKWtP1TDZo+Jw3vPyH916awtVRhqfefy9xUXNfrJYWyM8Qu85hKyDhCA4sgSVkHChkSVkwSad2SjmuJvFiyVqZOPAIsRcHh+nIo4pjJJ0fx2XD39m8lO49qM8Cd5byd6FV13Zqovf4k9Ku6b9x65h1fHPG2SJwcxwuD8wRwI5KgnCUJaZblnGSksokrQ2BACAEAIAQAgBACAEAIAQFNpZWmKmdY2c/6sHiNb2iOtrrssaWuss7Lic9zPTTfv4HlskdjZenTyUz4DZWwLbCK+nYwsqKYSXJOuDZwuALenNcdxb1Zy1U5493Imp1oxWJRz9SYcPw+X3dRJAfhf22+N8/4lB1l7T3ipfn5yJP+PLm4iJNDZSLwTQzj7rtU+WY9Vsuk4x4VIOJn2XVxhJMp63BqiL3kEgHxBpe3xcy4HiuuneUKndkvoQyoVI7orw4c10ppkQFZA5TnNayMxY6StDbJwlZAl3I7jvCNZGSw0Rx80M+q43gkPav9k8JB1HHoqu9tOsjw3W32JqFfqpYezPYWuBAINwcweYXni4OoAQAgBACAEAIAQAgBACAx/wC0CT3Lf33eQaP6lb9Fx778l+ehX30u6vMx0rLhW8Xgr3xIZCmNCzwrCopmHWqmxSXsGOb2SLCx1rjjdclevWpy7MMonpxpyXalhj9RojUAXj2cw5seM+4Ot81HDpKltNNG7tZbxaZUVFPNAbvZJER9otc0eD/ZPgV1xrUqqwmn+eBBKlOL4olUml1RH7M5cOTu2tJ9HUam8fTgZjczjtImO0zjk/1NJFLzcBqu9bqD/SpR40ptEntrffin8hAOFzbnTUzj11m+IcHC3dZZ0X9LwkvzyHWW8904/nxFt0U186argn6X1HeIBK1fSEocK1No3VGEv25plfXYJVxe1TPI+Jg2o8mXPouineW89pY8+BpKjVjy9CodUG9iLHkQQR3hdkVF8UyFtrcSag9FtoRjUNyyawsQtZ0k0YbyemfsxxrawmB57UNtXmYj7P4Tl5Ly/SNDRPWtn9SzsK2qOh7r6G1VcWAIAQAgBACAEAIAQAgBAY79oDM4XdJG+eof6Vb9FvhNeX8ldfrjF+f8GQc4DeVbpFfkh1Mg3jNSwi9mRykhdNhtTMwyRQl7AS27S0m4AJ7JNzvWlS4o0p6JvDN40qk46ooiGWeF2ZlhdyIfGfIgXUqdGquT9GROM4POGvkW1HphVsy2gkHJ7Qcu8LnqdG28+WPIkjd1Y/3epIOkFNN/qaFl/jj7J8OPqofYKtP9qo/j+fwS+1qX7kE/L8/kQcJw6X3dTJAfhks9vqL/AMSz119T70VLy/P4H/GlzcRmbQiUi8EsM4+6+x/MX8VvHpWKeKsHEey6lmnJMpqvBqiE3kglbb7QaXNHXXZcDzXZTvKFTaS/PMhnbzW8SbRaRVMfsTu7idYeqinZ0Km8V8DaNWpDZsexjSWSpjDJWRkggiQNs/Lhe+7Na0LGnQnqg35cjadec1iWPTiUZC7iISQgyXGhddsa2J18nHZu7n5fzBp8FVdI0dVOS+JvbVOrrr38PU9rXlj0QIAQAgBACAEAIAQAgBAZ7TmlL6YuG+Mh3hud6FWHRtRRrYfPgcd9DVSyuXE80IXpEyjyJssjIqmqpYc43vYL7xcNv14X3LSapVOE8Nha48Y5Len0tntZ+pK3k9t/kuWfR1F8Y5XkSxu6q5580LNdRS+9pNmT9qMlv8tlp7Pc0/26mfM29opz78PQScDpJPc1hafhmDf5gG29Vn2m6h34Z8hot5bSx5kep0RqALsDJRzY8XPg63zUkOkqT4STQdpLeLTKiWmlhPaZJEeZa5nk7cfArrjWpVVwaZA6U4vLTJtHpTVR+zMXDk6zlFOwt57x9DeNxUjtInjSiOUf5mkik5uaNU9+d/mud9HOD/Sm0TK6bXbin+fEgYuKNzNanEkclxdjiXNtx33sd24qe3VzGWKrTXjzNKkqbXZTTKUhdxEcIQCRIWOa4b2kOHe03/JQV46lgiqScWmj6CacgvEnrDqAEAIAQAgBACAEA1VTiNjnu3NaXHuaLlYk8LLMpZeDzJ+l887tYO1G8GNysOp3krz11dVpbS0+RZ06EI8skuKvLx2iTffckqhqzuM9+XqzoUIeCFPjYQTlYbzlYd6xTrXsJLS5+rNZU6TXFL0RR1Tot7da3B2o7VPcV7bovpPpCjKMastabSw9+PgyovOjbecXKK0tceG3xRKwzGJYWlrdUtJuWuFxc/8Axe1rW1Oq8vc8tCvOCxFkl2JU8nvqVoPxR9k+liPNQ+y1Yftz9Tf2mMu/D0OfRlI/3dQ+M/DIA5vnYHzKdbdQ70U/Ixi3lzaG5dGZbXjdHKPuusfI5eq2V/HaaaM+yt8YSTIL4Z4Dm2WPrY6v4m3b6qZVaFXmmQ9VUhya8iVT6UVDctdrxycAfOy1lY0JcUseRvG5qx5+op+L00vv6Nt/ij7J9LEea0VpVh+1UfxJPaVLvxXwG/oyhk91UviPwyAOb5kA+blnrbyHeipeRldRLm0QMTwQxAFsscoJy1HXd36vLqo5dNW1J4rvQ/f9tzopdG166zQWpePL12IrMLlO6N3l+qr6v9V2sX2Iyl8MfUsqf9N3D784x+ORRweX4D5D9VD/ALup/wDVL5E/+2Zf9sfRkSow2Qb2kd4IUi/qu0n3oyj8M/Q5a/8ATF0+5KMvjg9rw7GYJrCOVpNvZvZ34Tmqenc0qvckmWNS2q0u/F/x6lgpiAEAIAQAgBACAEBRabS6tFNbiA38TgD6KG4f6bJaCzUR5HTttmDZUFRFojSYbRbRoMhuPhGQP736KS2tortvcSZbRYLDkdk3LlcbufMKwVNEEpYLB8WVrZclIsxeUaZUlhmPni1XuHIkL3FCp1lOM3zSPEV4dXVlBcmILFLkhYBiZNRcbi3NpI7jZYaT3CeOKJsWOzx/7lx96xXPO2ovi1gnhXqrgn/JHqdK6U5VEMbjzYM/+eK4ZypUn2Kv8/Q7oQr1F2qf8fUappsNqDqxTyRP+B13DwDgSfAraHSE0m9SaXjw+xl2eWlpab8OP3JEGAtDiXOLhwy1bjmRmqK//qKtWWij2VzfN/ZfPyPQ2PQdKl263afhyX3fyLSKFrBZrQF5x8Xl7/Mv+WOQouTIOErGTOBJcsZM4GZYGO3tHeMitHGL3RsnJbMsqHEZ4baj9qz4H5kDod49R0XVSua9LZ6l4Pc46ttRq7rS/FGnwrGI58mnVeN7HZOHUcx1Ctre7p112Xx8OZVV7WdHfbxLFdRzAgBACAEAICp0rpTLSTNG/ULh3t7X5KKtHMGiSk8TTPHqOIuI4A3z7lTuOS2SybHDW6rWg8AAp4LCSMMtoXroTOeSFyPWWzRIyE7rvceZPzXt6ENFKMfBI8RcT11ZS8WzgCkITuqsZNSlxPF9QlrXMbbIknPysqi5v5xk4QWMFza9H05QU5vOTO1GI7Q6oc+V3wsaT6f2VZUqznxm8lpTpQhwgsC3aL1sjdYUlQBzIj/lLg5Q9ZFcydU5vkRKfC30zteYEP8As3BGr+junBbcGjXimanRfSf6wQyuu13suPB3K/IqvvLZadcV5lhZ3L1aJPfY2TpgMibHk4FvzVVJNbotlh7HdZa5M4EkrGTbBwlYyZwJJWMmR2J+S3jLgaSjxFOzIIOq8ZteMs+v6o1l6k8S8fuaYwsYyvA0uj+ObU7KXsyjwDwOI69PLpcWV71v6dThJfMqLu06vtw4xfyL1WBwAgBACAEAEIDzbFMPZDUSRx+zlIB8Ov7TR0yB8VWVoKM2kWtvNyhliIZLKNMmaJ0c6kUjRxHWSFxAG8kAeKynl4NWklku8Z0aZMNZvYktv4Ot8Q/Negtb2dFaZcUecurKFZ6lwZiq7D5IXasjS3kd7T3HirulWhVWYMoa1CpSeJoYC3ISzwTAKao1nTwskIsBrBUXS7xKOD0HQq1Rnn3GrosLhhbaGJkY+60N+SpnxLtcDswUcieDPLf2uhsbGv3a5LT+83MHyuFLby3RBdRXCR5RT152jC05h7CO/WFlPNZizmg+0j6QOLzNaBNEbW/3IyRu+K1vVUrrXMO8sr3rJcqhQnxhLD9zGhLSSb4tQ/FE8t/hGXmFH11GXfhjyeCTqriHdnnzO/Rsbvd1Nukrf6m2Tq7eXdnjzQ6+tHvwz5DMuEVAzDGyDnG9p9HWPldauzqbxxLyZJG8pPhLK80QJXFuT2uYfvtc35hc86c4d5NHTCcZd1pnYn8itIs2khwlbZNcDc1zYtNpGZscN+XBYbbw1uthpXFPZ7m50exYVMIfucOy8cnDf4HevR2lwq9NS58/M87d27oVHHly8izXScwIAQAgGK2qbFG57jYNBPlwHVYlJRWWbRi5PCPKZqx7pjM7e4kkdDw8AqqTcnllvGKitKJcjge003C1ZuhLKhYyZwX2iLNea53MF/E5D8102yzPPgct29MMeJtlYFYImha8FrmhwO8EXC2jJxeU8GsoqSw1kw+lmFxQFmzuC65Lb3AA4i+YzKu7G4qVU9fIoukLelSw4cGxOichDnjhYea5OmUtMHzyzr6DzqmuWEafaKhyei0keZ6jbJYozOkuER1OoZGh5jLnMac26zhbWI42F7DmtNbjnBvojJrPI81k0SH0nHqtsxrGTzADIPu7VAHAuLQbDqtqlw4W7zu+CIo26lcLGy4s9WGJzxe0JGj7zCW277EKu13NLx+p3Olb1dsHDiUMvvIY3/eb2Xebcwnter9yCfyY9lnD9ubRz/C0zvYkki6H6xv8WfqsZtZeMfmZ1XUd0pfI6zD5hnDNHJ0DjG7yN/yRW6b/AEqifxwzDuIbVYNfDJ1+J1UQtLE/V6tEjfxNuFs53lLdNr4MwqNpV7skn6EX6SpZD9ZTtB4mMmN3jqkeqid3CTxVpr4cGS+y1oL9Op68Rmt2YI2LnEEZh9iQe8bwoK06ef08495PRVTH6mPgRC8qHUzo0ostEavZ1er9mZu777bkH+bzVj0ZV01tP+X1RXdJUtVHV/j9D0FeiPPAgBAQqvEWsyHady4DvKAoccc+eJwv7Nn6o3EDf35Z+ChrxbhwJ7aSjPiZdtPcLgLMG0xHRYayExl1Kb7wAtNBvrNbh1M2AWYTc5l18zy8FaUqcYLgVFarKpLtF1R4jfJ/n+qlISyQHnOlNbtah1j2WdgeHtHzJ8l6KxpdXRWd3xPNX9XrKzxsuAzglYI5LE2Duz48FzdL0XUoalvHj8OZ19C1+ruND2lw+JptuvKaj2GkZlnWGzKREe/nuWhsVFA9lpHNGbnlzjxdwbcnoABysuK5b1cTpox4cC4/xNXEPdvLebS2QW7mknzCzi7prs5a80yPFrUfFpP0Ir8XiebTQMJ52Mb/ADyPkopXktq0E/hhkitGuNKb+qOf4Wlf7MksXQnaN/iz9VrqtJ75j8zbVdQ3Sl8jn0LJviljk6XMbvI5fJY9jjP9uafyZn2xLhUg18wFRVwe02Vo5212+bLhZ6u7o8Vn6j/iVvD6HfptkmU0UUve0B39k9uqbVIqXmuJj2LTxpya+JFq9llsWFg4tLi4X6axJXPVnCTzCODooxqxWKjyR7KInCmdqzwOG8SsHg4gFTW0mq0MeKIbhZpTXuZ6mvYHkgQFVjOIag1GntHeeQ/VAUbZEAtk9iCOCAiVVGB24x2DvHwHkenIrhq0tLytixo1taw9yLI4KEnIMxuQBmTkB1O5YMmildqHVJ9kAHvAAKs12YrJUSeqTaGxVgHePNaKvSbwpL1Q0S8CdiOPiOmFj9Y4Fo6Wy1irGztnVnl7I4L25VGGF3nt9zB7QuOrGx8rzuaxpcSep3N7yQr6dSEF2mkUVO3qVHwRfYLoa4ubPiDg3VOtHTtd2WkbjI4e24chl3qmvuko6XGLwnzf8F1a2caOJS3JT5rEheX1eB6mDUoqSGzLdMm2CDiFTcajOORPTkFkwNRU5ba3ioK9LrI4W5LSnpZNZVyM9lxCqlOcNm0dXV06nFpMf+mHEWkayQcnNBU0b6rtLD80ROyhvBteQ3q0r98TojzjcQPwns+i2663n34Y8mNFzDuyz5nRhjT7qpHdI238QTqbefcnjzHtFSP7kPQca2si3AvHON4ePwmzvRbqhdU+NN58maOdrU7yx5rA3Li7TlUQsd++zVPmQsSuq0eFWKfmjMbWO9KbXkyJVbLIwtLRxBcXC/S5XLVnCTzCODqoqolibyMWURMPYZT7SpgbyeHnuZn+i6bKGuvFe/Poc15PRRk/dj1PS1648sCAxNVUa0jjzJ8r5IBl8iAa26A7HWlpu02Pz6EcQgFPqone1FY82OLR+E3ChdCDJ43E0ENXGw3iis/g9ztcjq0bgeq57mpStKTqy5beZnrKlV6SJMHHMkleLuL+rcSzN/DkdtOEYrgRNQk2aC48gLrSlTnN4iibbcsKGhqsw1xiAzu7ME8tXNXlpTvY8NTiveyCpGlLkmWFLpJLCdjUMa159mRoAae8DJd66QrU+xWXHkzjr0cRcoDjpy43cbnqudzcnmTKvOeLI9VYgXHHeumjHsZ95ZdHOWZceA0YOSkSLTJ2Oh4lZwYOiC56Df3LMUt3styGvV6uDkOSsDt4VZViptt8ylpXNWlLVB4IE8Ft25cVSk48T0Vl0nGt2J8JfJjNlCWoWWQOR1D2+y4jxWYycdng0lThLdExmMSbnWeOTgCumN7Wjzz58TnlZU3tw8iJVvY4gsjbHzDRYE87KKrUVR5wl5E1GEoLDlnzGLKImNRohhZbed4sXDVYOTN5d45eA6r0HRVq4RdWW728v/ZR9JXKm+rjst/M0yuCqG536rXHkCfIIDzmOZAcfOgI0k9igGzOgObdATcNINye4LyP9SV26kKS2Sz8WdttHstjle/INbvcbKht6bnPB1xNLRUrYWhrR3niTxJK9vQoQowUY/8A0hk3J5Ytz1K2Eil0oh16dx4s7Y8N/ouS7hrpP3cTdESkqtZjTzAXFF5R5+rHTNr3ki+s3LMtN7dCrG27dJxW6efgdlhVUZOL5jkEi2Lglh1xyHNbxi2RVKsaazJkOSoG5u7nzXLXrKXYht9fzkUlxcOrLPIRtVzkApsZd0C1cchZ3RFnh1SuGrT0M9b0fd9fT7XeW/3GrKIsAsgCyA7HGXGzQSTwGZW0YuTxFZZiUlFZZo8I0b3OnHdH/wC/6K8s+i8dut6ff7FRddI57NL1+xpldlQCAg47Jq08p+471FvzQHmbJkAh86AjzzbkAztkAbZAT6aps0ea8V0std3J/AtbeP6aOmru+M8ntPqFy20NNRP3omxwZuXvXrmznSGXPWjZskRMQN4pL/A/+UrSfGL8jbBk8HqfqW+I9SqyOxQ3qxWkTW1JBuDY81vGTi8p4Zy5HvpR/MHqWtv8l0e2VubXoiVV6iWFJiZK1zvacT04eSinWqVO88mjk5bs4J1oYHYJLnosoyieJVuZE7MyXDcyAXW5gb/TPwUVWk6kXp3XEs+iqyp18PZrBFsq49QTcCoBUF41tUsIyte4N7H0K77KzVzntYwcl1dOhjhnJfQ6Mxj2nOd5BWkOiKS7zbK+fSdR91JFrS0bIxZjA35nvO8qwpW9OksQikcVStOo+28j6mIgQAgKHTao1KR/3i1vmf7IDzQS5IBl8yAYmmQDe1QBtUBND8gvFXUlOtKXvLqlHTBIae871HHckPRIZbtaebQfRejT4IgwJc9YbNkis0iqtnTSu4luqO92X5lR1HiDDMjg8v1Q7z81w4KC/wD338CbtUOMNqgO7ZZB3bICZSy5d62RsiUydboyWGj1R/mWdbjzBXRavFZG9J9tE7H8L2btdo7Dj+Enh3Ll6Rsuplrh3X8n9j1VlddZHRLdfMrsDqtjVNJybINQ95tb1A81D0dW6qus7Ph9iS+pdZReN1xN+vVnnQQAgBACAqdIsMFREWHLiCODhuPVAecVWjlSw22et1acvXNAMR6OVLv9u3eQEA1V6N1DT7IPd/dAV78NmG+N3kgFQ0ThnI1zRfiDmqvpO5qUoYgt+fgdVrSjN5fLkSnyMHHyXl1GTLLiN09pX24CxtxIBzzXbbUFKWGZ2N3DO1zQW7uXLorhkaQErQ3Mhp5PKC1uze2JueuR2XOPXkOqhqPU9KI8plVQ3ayxtvJyPPNQtYeDz15UjUquUSRtVqcobVAG1QBtVkEyKbILJkfjnWyMkzCKm1REfvt9TZS0XipF+83g+0j1GRgcCCLg5EFXsoqSw9jvjJxeUZLHNG3WJi7Q3gfaaenMLz910XOD1UuK8OaLq36QjJaanB/I0eEGQws2ws+wvnc9CeR5q7tnUdKPWblVXUOsejYmKchBACAEAIBJjHJAAjHJAcdEDwCAbNIz4R5JnAPNNOcda92wjj1GsN3OIsXHcLD4fmvP39513YjsvmWdtQ0dp7mOfIq5ROst9EYDJUN5Wdfut+pC6bZfqcDEnhG2FDqnJWeCJPJJpQBI0EXvl4kZFa6VxQqZ0ssZLOBDgCDvBAIPeCuHOSDSYnSzAmsAkhGqNzmDcORby7llZqPHMrry1/8AJH4mTMi1wVYbRAG0QBtEA8ybJDI9HMtkZQ/FUar2nk5p8iFsnhpmU+J7U0r0RYnUAIAQAgBACAEAIAQAgIOJTW7PPf3Kr6RruK6tc9zpt4Z7Rn8Sw2KYfWMDrbjucO4qn4HdFspDohBe4Lrcsj6rXCJMsvMMoIYhqsAYfiOet0ceHyXZbVacVpfB+P3Ipa087okywv4NJ7s/ku7TJ7BVIeI1T05Y7XkytfVbxJOQNuACjqTVKLct+SMSlr7Mfixe2VVrJNBDrgJAWH7Vh48FmhV014+aFSlqpSM3iei7wT2b9RvXoqtpCZQypRkUsuBSDcPMLjl0fLkyF275MQ3A5j9keZ/RaewVfca+zzJtNonM7eQPAlbx6PnzaMq2fNlg3Q029t1+erl5KX/To473E39mWNzkehM5PZfH464/IqL/AE+fJo19nl4miwHQUMcHzvEhGYY0ENvwuTvU9KxUXmbybwoYeWbVd50AgBACAEAIAQAgBACAEBQ4rN9YRysF5vpCea792Cztofpoh7VcTkdGgjvlsVo5EqjlCDMtXM20Cdv1WNbWxnQG2WNY0BtlnWNBGqKiz2nu+ajdTE4smhTzFo3moHDML3SeUeXfBjTqFh+yFkwcFAwfZCAdbTtHBAdMDeSA62MDggFoAQAgBACAEAIAQAgBACAEBjsTqLyv/eI8l5C8qZrz8z0FvTxSj5EXbrlcibQMzyrSUjeEBrarTUb6A2qajOkNqmoaQ2qahpHsMgEs7Q7MNzI59Crbo2wjXfWT2XLxOG8vHRj1cVxfPwN+1epKA6gBACAEAIAQAgBACAEAIAQAgBACAEAl7rIDzmeou9x5uJ9V4KpU1TlLxb+p66nTxBL3DRmUbkb6BEkq1cjZQEbRa5NtIbRMjSG0TI0jkDS9wa3eVPb0Z16ipw5/L3kVepGjBzkbrB8KbE0H7XEr3FChGjTUI7I8nVqyqzcpFqpiMEAIAQAgBACAEAIAQAgBACAEAIAQAgIteDqkcwR5iyw1lYMp4Z55WUMkZIsSOBAXi7jo2vRlhJteKPV0L6jVjnKT8GRmxPO5rvIqCNnXk8KD9CeVxRiuMl6iZGOG8Fbz6OuIbxNIXtCW0kN6y5nTkt0dClF7NHQ5I0py2TYlOEd2ibRYZLKey025lWNv0RXq95aV7/scFfpKjTXDi/cbLA8CbCLnN3NemtLOnbR0w+L8Tz9zdTryzL0LxdZzAgBACAEAIAQAgBACAEAIAQAgBACAEAIDhCAafTtPBAcbTN5IBuWgjO9oQEZ2Dw/AFrpXgZ1MdhwuJu5g8llJIZZMZGBuFlkwLQAgBACAEAIAQAgBACAEAIAQAgBA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0" name="AutoShape 4" descr="data:image/jpeg;base64,/9j/4AAQSkZJRgABAQAAAQABAAD/2wCEAAkGBxQSEhUUEhIWFBUXGBUVFxQXFRQUFxYVFBUWFxQVFBUYHCggGBolHBQUITEhJSkrLi4uFx8zODMsNygtLysBCgoKDg0OGhAQGywkICQsLCwsLywsLCwsLCwsLCwsLCwsLCwsLCwsLCwsLCwsLCwsLCwsLCwsLCwsLCwsLCwsLP/AABEIAMwAzAMBEQACEQEDEQH/xAAcAAABBQEBAQAAAAAAAAAAAAAAAgMEBQYBBwj/xABCEAABAwICBwUEBwYFBQAAAAABAAIDBBEFIQYSEzFBUWEicYGRoTIzUrEVI0JiksHRB3KissLhFCQ0Q/BjgoPS8f/EABoBAQACAwEAAAAAAAAAAAAAAAADBQECBAb/xAA4EQACAQMCAgcHAwMEAwAAAAAAAQIDBBESMSFBBRMiMlFxkRRhgaGx0fAjM8EGQlIVFiRTQ+Hx/9oADAMBAAIRAxEAPwD3FACAEAIAQAgBACAoMW0up4LjWMjx9lljnyLtwXfQ6OrVeOML3nPUuYQ95lq3T+d3u42RjreR3nkPRWdPoiku82/l9zllezeywUtTpJVvveoeAeDdVo8LC6642FvH+xETuKj5kCStmO+oqPComHycpPZqP+C9EadbP/J+opmJVA9mrqB/5XO9HXWsrKg/7EZVeouZPpNLa+PdUNlHKWMXP/cyy5anRdF7cCaN3Nbl9Q/tKLbCspXR/wDViO0Z3lpsR4ayr6vRclxg8/n54HRG7X9yNnhOMwVLdaCVsg4gHMfvN3jxVdUpTpvElg6YzUtieozYEAIAQAgBACAEAIAQAgBACAEAIAQDNZVMiYXyODWtFyT/AMzPRb06cqklGKy2aykorLPNNI9KpKgljLxxbtUHtPH3zyPw/NejtLCFHEpcZfTy+5V1rmVTguCM5ZWJzAQgErIOFAcWTJwoYJ0T8h3KBriSJkd1GA8SROMMo3PYSPko501JYZspNPKNVgGn8kREVc243Cob/W0b+8eSp7jo7HGn6HZTuuU/U9Fp52yND2ODmuFw4G4IPEEKqaaeGdiaayhxYMggBACAEAIAQAgBACAEAIAQAgPMNMMcNRKWtP1TDZo+Jw3vPyH916awtVRhqfefy9xUXNfrJYWyM8Qu85hKyDhCA4sgSVkHChkSVkwSad2SjmuJvFiyVqZOPAIsRcHh+nIo4pjJJ0fx2XD39m8lO49qM8Cd5byd6FV13Zqovf4k9Ku6b9x65h1fHPG2SJwcxwuD8wRwI5KgnCUJaZblnGSksokrQ2BACAEAIAQAgBACAEAIAQFNpZWmKmdY2c/6sHiNb2iOtrrssaWuss7Lic9zPTTfv4HlskdjZenTyUz4DZWwLbCK+nYwsqKYSXJOuDZwuALenNcdxb1Zy1U5493Imp1oxWJRz9SYcPw+X3dRJAfhf22+N8/4lB1l7T3ipfn5yJP+PLm4iJNDZSLwTQzj7rtU+WY9Vsuk4x4VIOJn2XVxhJMp63BqiL3kEgHxBpe3xcy4HiuuneUKndkvoQyoVI7orw4c10ppkQFZA5TnNayMxY6StDbJwlZAl3I7jvCNZGSw0Rx80M+q43gkPav9k8JB1HHoqu9tOsjw3W32JqFfqpYezPYWuBAINwcweYXni4OoAQAgBACAEAIAQAgBACAx/wC0CT3Lf33eQaP6lb9Fx778l+ehX30u6vMx0rLhW8Xgr3xIZCmNCzwrCopmHWqmxSXsGOb2SLCx1rjjdclevWpy7MMonpxpyXalhj9RojUAXj2cw5seM+4Ot81HDpKltNNG7tZbxaZUVFPNAbvZJER9otc0eD/ZPgV1xrUqqwmn+eBBKlOL4olUml1RH7M5cOTu2tJ9HUam8fTgZjczjtImO0zjk/1NJFLzcBqu9bqD/SpR40ptEntrffin8hAOFzbnTUzj11m+IcHC3dZZ0X9LwkvzyHWW8904/nxFt0U186argn6X1HeIBK1fSEocK1No3VGEv25plfXYJVxe1TPI+Jg2o8mXPouineW89pY8+BpKjVjy9CodUG9iLHkQQR3hdkVF8UyFtrcSag9FtoRjUNyyawsQtZ0k0YbyemfsxxrawmB57UNtXmYj7P4Tl5Ly/SNDRPWtn9SzsK2qOh7r6G1VcWAIAQAgBACAEAIAQAgBAY79oDM4XdJG+eof6Vb9FvhNeX8ldfrjF+f8GQc4DeVbpFfkh1Mg3jNSwi9mRykhdNhtTMwyRQl7AS27S0m4AJ7JNzvWlS4o0p6JvDN40qk46ooiGWeF2ZlhdyIfGfIgXUqdGquT9GROM4POGvkW1HphVsy2gkHJ7Qcu8LnqdG28+WPIkjd1Y/3epIOkFNN/qaFl/jj7J8OPqofYKtP9qo/j+fwS+1qX7kE/L8/kQcJw6X3dTJAfhks9vqL/AMSz119T70VLy/P4H/GlzcRmbQiUi8EsM4+6+x/MX8VvHpWKeKsHEey6lmnJMpqvBqiE3kglbb7QaXNHXXZcDzXZTvKFTaS/PMhnbzW8SbRaRVMfsTu7idYeqinZ0Km8V8DaNWpDZsexjSWSpjDJWRkggiQNs/Lhe+7Na0LGnQnqg35cjadec1iWPTiUZC7iISQgyXGhddsa2J18nHZu7n5fzBp8FVdI0dVOS+JvbVOrrr38PU9rXlj0QIAQAgBACAEAIAQAgBAZ7TmlL6YuG+Mh3hud6FWHRtRRrYfPgcd9DVSyuXE80IXpEyjyJssjIqmqpYc43vYL7xcNv14X3LSapVOE8Nha48Y5Len0tntZ+pK3k9t/kuWfR1F8Y5XkSxu6q5580LNdRS+9pNmT9qMlv8tlp7Pc0/26mfM29opz78PQScDpJPc1hafhmDf5gG29Vn2m6h34Z8hot5bSx5kep0RqALsDJRzY8XPg63zUkOkqT4STQdpLeLTKiWmlhPaZJEeZa5nk7cfArrjWpVVwaZA6U4vLTJtHpTVR+zMXDk6zlFOwt57x9DeNxUjtInjSiOUf5mkik5uaNU9+d/mud9HOD/Sm0TK6bXbin+fEgYuKNzNanEkclxdjiXNtx33sd24qe3VzGWKrTXjzNKkqbXZTTKUhdxEcIQCRIWOa4b2kOHe03/JQV46lgiqScWmj6CacgvEnrDqAEAIAQAgBACAEA1VTiNjnu3NaXHuaLlYk8LLMpZeDzJ+l887tYO1G8GNysOp3krz11dVpbS0+RZ06EI8skuKvLx2iTffckqhqzuM9+XqzoUIeCFPjYQTlYbzlYd6xTrXsJLS5+rNZU6TXFL0RR1Tot7da3B2o7VPcV7bovpPpCjKMastabSw9+PgyovOjbecXKK0tceG3xRKwzGJYWlrdUtJuWuFxc/8Axe1rW1Oq8vc8tCvOCxFkl2JU8nvqVoPxR9k+liPNQ+y1Yftz9Tf2mMu/D0OfRlI/3dQ+M/DIA5vnYHzKdbdQ70U/Ixi3lzaG5dGZbXjdHKPuusfI5eq2V/HaaaM+yt8YSTIL4Z4Dm2WPrY6v4m3b6qZVaFXmmQ9VUhya8iVT6UVDctdrxycAfOy1lY0JcUseRvG5qx5+op+L00vv6Nt/ij7J9LEea0VpVh+1UfxJPaVLvxXwG/oyhk91UviPwyAOb5kA+blnrbyHeipeRldRLm0QMTwQxAFsscoJy1HXd36vLqo5dNW1J4rvQ/f9tzopdG166zQWpePL12IrMLlO6N3l+qr6v9V2sX2Iyl8MfUsqf9N3D784x+ORRweX4D5D9VD/ALup/wDVL5E/+2Zf9sfRkSow2Qb2kd4IUi/qu0n3oyj8M/Q5a/8ATF0+5KMvjg9rw7GYJrCOVpNvZvZ34Tmqenc0qvckmWNS2q0u/F/x6lgpiAEAIAQAgBACAEBRabS6tFNbiA38TgD6KG4f6bJaCzUR5HTttmDZUFRFojSYbRbRoMhuPhGQP736KS2tortvcSZbRYLDkdk3LlcbufMKwVNEEpYLB8WVrZclIsxeUaZUlhmPni1XuHIkL3FCp1lOM3zSPEV4dXVlBcmILFLkhYBiZNRcbi3NpI7jZYaT3CeOKJsWOzx/7lx96xXPO2ovi1gnhXqrgn/JHqdK6U5VEMbjzYM/+eK4ZypUn2Kv8/Q7oQr1F2qf8fUappsNqDqxTyRP+B13DwDgSfAraHSE0m9SaXjw+xl2eWlpab8OP3JEGAtDiXOLhwy1bjmRmqK//qKtWWij2VzfN/ZfPyPQ2PQdKl263afhyX3fyLSKFrBZrQF5x8Xl7/Mv+WOQouTIOErGTOBJcsZM4GZYGO3tHeMitHGL3RsnJbMsqHEZ4baj9qz4H5kDod49R0XVSua9LZ6l4Pc46ttRq7rS/FGnwrGI58mnVeN7HZOHUcx1Ctre7p112Xx8OZVV7WdHfbxLFdRzAgBACAEAICp0rpTLSTNG/ULh3t7X5KKtHMGiSk8TTPHqOIuI4A3z7lTuOS2SybHDW6rWg8AAp4LCSMMtoXroTOeSFyPWWzRIyE7rvceZPzXt6ENFKMfBI8RcT11ZS8WzgCkITuqsZNSlxPF9QlrXMbbIknPysqi5v5xk4QWMFza9H05QU5vOTO1GI7Q6oc+V3wsaT6f2VZUqznxm8lpTpQhwgsC3aL1sjdYUlQBzIj/lLg5Q9ZFcydU5vkRKfC30zteYEP8As3BGr+junBbcGjXimanRfSf6wQyuu13suPB3K/IqvvLZadcV5lhZ3L1aJPfY2TpgMibHk4FvzVVJNbotlh7HdZa5M4EkrGTbBwlYyZwJJWMmR2J+S3jLgaSjxFOzIIOq8ZteMs+v6o1l6k8S8fuaYwsYyvA0uj+ObU7KXsyjwDwOI69PLpcWV71v6dThJfMqLu06vtw4xfyL1WBwAgBACAEAEIDzbFMPZDUSRx+zlIB8Ov7TR0yB8VWVoKM2kWtvNyhliIZLKNMmaJ0c6kUjRxHWSFxAG8kAeKynl4NWklku8Z0aZMNZvYktv4Ot8Q/Negtb2dFaZcUecurKFZ6lwZiq7D5IXasjS3kd7T3HirulWhVWYMoa1CpSeJoYC3ISzwTAKao1nTwskIsBrBUXS7xKOD0HQq1Rnn3GrosLhhbaGJkY+60N+SpnxLtcDswUcieDPLf2uhsbGv3a5LT+83MHyuFLby3RBdRXCR5RT152jC05h7CO/WFlPNZizmg+0j6QOLzNaBNEbW/3IyRu+K1vVUrrXMO8sr3rJcqhQnxhLD9zGhLSSb4tQ/FE8t/hGXmFH11GXfhjyeCTqriHdnnzO/Rsbvd1Nukrf6m2Tq7eXdnjzQ6+tHvwz5DMuEVAzDGyDnG9p9HWPldauzqbxxLyZJG8pPhLK80QJXFuT2uYfvtc35hc86c4d5NHTCcZd1pnYn8itIs2khwlbZNcDc1zYtNpGZscN+XBYbbw1uthpXFPZ7m50exYVMIfucOy8cnDf4HevR2lwq9NS58/M87d27oVHHly8izXScwIAQAgGK2qbFG57jYNBPlwHVYlJRWWbRi5PCPKZqx7pjM7e4kkdDw8AqqTcnllvGKitKJcjge003C1ZuhLKhYyZwX2iLNea53MF/E5D8102yzPPgct29MMeJtlYFYImha8FrmhwO8EXC2jJxeU8GsoqSw1kw+lmFxQFmzuC65Lb3AA4i+YzKu7G4qVU9fIoukLelSw4cGxOichDnjhYea5OmUtMHzyzr6DzqmuWEafaKhyei0keZ6jbJYozOkuER1OoZGh5jLnMac26zhbWI42F7DmtNbjnBvojJrPI81k0SH0nHqtsxrGTzADIPu7VAHAuLQbDqtqlw4W7zu+CIo26lcLGy4s9WGJzxe0JGj7zCW277EKu13NLx+p3Olb1dsHDiUMvvIY3/eb2Xebcwnter9yCfyY9lnD9ubRz/C0zvYkki6H6xv8WfqsZtZeMfmZ1XUd0pfI6zD5hnDNHJ0DjG7yN/yRW6b/AEqifxwzDuIbVYNfDJ1+J1UQtLE/V6tEjfxNuFs53lLdNr4MwqNpV7skn6EX6SpZD9ZTtB4mMmN3jqkeqid3CTxVpr4cGS+y1oL9Op68Rmt2YI2LnEEZh9iQe8bwoK06ef08495PRVTH6mPgRC8qHUzo0ostEavZ1er9mZu777bkH+bzVj0ZV01tP+X1RXdJUtVHV/j9D0FeiPPAgBAQqvEWsyHady4DvKAoccc+eJwv7Nn6o3EDf35Z+ChrxbhwJ7aSjPiZdtPcLgLMG0xHRYayExl1Kb7wAtNBvrNbh1M2AWYTc5l18zy8FaUqcYLgVFarKpLtF1R4jfJ/n+qlISyQHnOlNbtah1j2WdgeHtHzJ8l6KxpdXRWd3xPNX9XrKzxsuAzglYI5LE2Duz48FzdL0XUoalvHj8OZ19C1+ruND2lw+JptuvKaj2GkZlnWGzKREe/nuWhsVFA9lpHNGbnlzjxdwbcnoABysuK5b1cTpox4cC4/xNXEPdvLebS2QW7mknzCzi7prs5a80yPFrUfFpP0Ir8XiebTQMJ52Mb/ADyPkopXktq0E/hhkitGuNKb+qOf4Wlf7MksXQnaN/iz9VrqtJ75j8zbVdQ3Sl8jn0LJviljk6XMbvI5fJY9jjP9uafyZn2xLhUg18wFRVwe02Vo5212+bLhZ6u7o8Vn6j/iVvD6HfptkmU0UUve0B39k9uqbVIqXmuJj2LTxpya+JFq9llsWFg4tLi4X6axJXPVnCTzCODooxqxWKjyR7KInCmdqzwOG8SsHg4gFTW0mq0MeKIbhZpTXuZ6mvYHkgQFVjOIag1GntHeeQ/VAUbZEAtk9iCOCAiVVGB24x2DvHwHkenIrhq0tLytixo1taw9yLI4KEnIMxuQBmTkB1O5YMmildqHVJ9kAHvAAKs12YrJUSeqTaGxVgHePNaKvSbwpL1Q0S8CdiOPiOmFj9Y4Fo6Wy1irGztnVnl7I4L25VGGF3nt9zB7QuOrGx8rzuaxpcSep3N7yQr6dSEF2mkUVO3qVHwRfYLoa4ubPiDg3VOtHTtd2WkbjI4e24chl3qmvuko6XGLwnzf8F1a2caOJS3JT5rEheX1eB6mDUoqSGzLdMm2CDiFTcajOORPTkFkwNRU5ba3ioK9LrI4W5LSnpZNZVyM9lxCqlOcNm0dXV06nFpMf+mHEWkayQcnNBU0b6rtLD80ROyhvBteQ3q0r98TojzjcQPwns+i2663n34Y8mNFzDuyz5nRhjT7qpHdI238QTqbefcnjzHtFSP7kPQca2si3AvHON4ePwmzvRbqhdU+NN58maOdrU7yx5rA3Li7TlUQsd++zVPmQsSuq0eFWKfmjMbWO9KbXkyJVbLIwtLRxBcXC/S5XLVnCTzCODqoqolibyMWURMPYZT7SpgbyeHnuZn+i6bKGuvFe/Poc15PRRk/dj1PS1648sCAxNVUa0jjzJ8r5IBl8iAa26A7HWlpu02Pz6EcQgFPqone1FY82OLR+E3ChdCDJ43E0ENXGw3iis/g9ztcjq0bgeq57mpStKTqy5beZnrKlV6SJMHHMkleLuL+rcSzN/DkdtOEYrgRNQk2aC48gLrSlTnN4iibbcsKGhqsw1xiAzu7ME8tXNXlpTvY8NTiveyCpGlLkmWFLpJLCdjUMa159mRoAae8DJd66QrU+xWXHkzjr0cRcoDjpy43cbnqudzcnmTKvOeLI9VYgXHHeumjHsZ95ZdHOWZceA0YOSkSLTJ2Oh4lZwYOiC56Df3LMUt3styGvV6uDkOSsDt4VZViptt8ylpXNWlLVB4IE8Ft25cVSk48T0Vl0nGt2J8JfJjNlCWoWWQOR1D2+y4jxWYycdng0lThLdExmMSbnWeOTgCumN7Wjzz58TnlZU3tw8iJVvY4gsjbHzDRYE87KKrUVR5wl5E1GEoLDlnzGLKImNRohhZbed4sXDVYOTN5d45eA6r0HRVq4RdWW728v/ZR9JXKm+rjst/M0yuCqG536rXHkCfIIDzmOZAcfOgI0k9igGzOgObdATcNINye4LyP9SV26kKS2Sz8WdttHstjle/INbvcbKht6bnPB1xNLRUrYWhrR3niTxJK9vQoQowUY/8A0hk3J5Ytz1K2Eil0oh16dx4s7Y8N/ouS7hrpP3cTdESkqtZjTzAXFF5R5+rHTNr3ki+s3LMtN7dCrG27dJxW6efgdlhVUZOL5jkEi2Lglh1xyHNbxi2RVKsaazJkOSoG5u7nzXLXrKXYht9fzkUlxcOrLPIRtVzkApsZd0C1cchZ3RFnh1SuGrT0M9b0fd9fT7XeW/3GrKIsAsgCyA7HGXGzQSTwGZW0YuTxFZZiUlFZZo8I0b3OnHdH/wC/6K8s+i8dut6ff7FRddI57NL1+xpldlQCAg47Jq08p+471FvzQHmbJkAh86AjzzbkAztkAbZAT6aps0ea8V0std3J/AtbeP6aOmru+M8ntPqFy20NNRP3omxwZuXvXrmznSGXPWjZskRMQN4pL/A/+UrSfGL8jbBk8HqfqW+I9SqyOxQ3qxWkTW1JBuDY81vGTi8p4Zy5HvpR/MHqWtv8l0e2VubXoiVV6iWFJiZK1zvacT04eSinWqVO88mjk5bs4J1oYHYJLnosoyieJVuZE7MyXDcyAXW5gb/TPwUVWk6kXp3XEs+iqyp18PZrBFsq49QTcCoBUF41tUsIyte4N7H0K77KzVzntYwcl1dOhjhnJfQ6Mxj2nOd5BWkOiKS7zbK+fSdR91JFrS0bIxZjA35nvO8qwpW9OksQikcVStOo+28j6mIgQAgKHTao1KR/3i1vmf7IDzQS5IBl8yAYmmQDe1QBtUBND8gvFXUlOtKXvLqlHTBIae871HHckPRIZbtaebQfRejT4IgwJc9YbNkis0iqtnTSu4luqO92X5lR1HiDDMjg8v1Q7z81w4KC/wD338CbtUOMNqgO7ZZB3bICZSy5d62RsiUydboyWGj1R/mWdbjzBXRavFZG9J9tE7H8L2btdo7Dj+Enh3Ll6Rsuplrh3X8n9j1VlddZHRLdfMrsDqtjVNJybINQ95tb1A81D0dW6qus7Ph9iS+pdZReN1xN+vVnnQQAgBACAqdIsMFREWHLiCODhuPVAecVWjlSw22et1acvXNAMR6OVLv9u3eQEA1V6N1DT7IPd/dAV78NmG+N3kgFQ0ThnI1zRfiDmqvpO5qUoYgt+fgdVrSjN5fLkSnyMHHyXl1GTLLiN09pX24CxtxIBzzXbbUFKWGZ2N3DO1zQW7uXLorhkaQErQ3Mhp5PKC1uze2JueuR2XOPXkOqhqPU9KI8plVQ3ayxtvJyPPNQtYeDz15UjUquUSRtVqcobVAG1QBtVkEyKbILJkfjnWyMkzCKm1REfvt9TZS0XipF+83g+0j1GRgcCCLg5EFXsoqSw9jvjJxeUZLHNG3WJi7Q3gfaaenMLz910XOD1UuK8OaLq36QjJaanB/I0eEGQws2ws+wvnc9CeR5q7tnUdKPWblVXUOsejYmKchBACAEAIBJjHJAAjHJAcdEDwCAbNIz4R5JnAPNNOcda92wjj1GsN3OIsXHcLD4fmvP39513YjsvmWdtQ0dp7mOfIq5ROst9EYDJUN5Wdfut+pC6bZfqcDEnhG2FDqnJWeCJPJJpQBI0EXvl4kZFa6VxQqZ0ssZLOBDgCDvBAIPeCuHOSDSYnSzAmsAkhGqNzmDcORby7llZqPHMrry1/8AJH4mTMi1wVYbRAG0QBtEA8ybJDI9HMtkZQ/FUar2nk5p8iFsnhpmU+J7U0r0RYnUAIAQAgBACAEAIAQAgIOJTW7PPf3Kr6RruK6tc9zpt4Z7Rn8Sw2KYfWMDrbjucO4qn4HdFspDohBe4Lrcsj6rXCJMsvMMoIYhqsAYfiOet0ceHyXZbVacVpfB+P3Ipa087okywv4NJ7s/ku7TJ7BVIeI1T05Y7XkytfVbxJOQNuACjqTVKLct+SMSlr7Mfixe2VVrJNBDrgJAWH7Vh48FmhV014+aFSlqpSM3iei7wT2b9RvXoqtpCZQypRkUsuBSDcPMLjl0fLkyF275MQ3A5j9keZ/RaewVfca+zzJtNonM7eQPAlbx6PnzaMq2fNlg3Q029t1+erl5KX/To473E39mWNzkehM5PZfH464/IqL/AE+fJo19nl4miwHQUMcHzvEhGYY0ENvwuTvU9KxUXmbybwoYeWbVd50AgBACAEAIAQAgBACAEBQ4rN9YRysF5vpCea792Cztofpoh7VcTkdGgjvlsVo5EqjlCDMtXM20Cdv1WNbWxnQG2WNY0BtlnWNBGqKiz2nu+ajdTE4smhTzFo3moHDML3SeUeXfBjTqFh+yFkwcFAwfZCAdbTtHBAdMDeSA62MDggFoAQAgBACAEAIAQAgBACAEBjsTqLyv/eI8l5C8qZrz8z0FvTxSj5EXbrlcibQMzyrSUjeEBrarTUb6A2qajOkNqmoaQ2qahpHsMgEs7Q7MNzI59Crbo2wjXfWT2XLxOG8vHRj1cVxfPwN+1epKA6gBACAEAIAQAgBACAEAIAQAgBACAEAl7rIDzmeou9x5uJ9V4KpU1TlLxb+p66nTxBL3DRmUbkb6BEkq1cjZQEbRa5NtIbRMjSG0TI0jkDS9wa3eVPb0Z16ipw5/L3kVepGjBzkbrB8KbE0H7XEr3FChGjTUI7I8nVqyqzcpFqpiMEAIAQAgBACAEAIAQAgBACAEAIAQAgIteDqkcwR5iyw1lYMp4Z55WUMkZIsSOBAXi7jo2vRlhJteKPV0L6jVjnKT8GRmxPO5rvIqCNnXk8KD9CeVxRiuMl6iZGOG8Fbz6OuIbxNIXtCW0kN6y5nTkt0dClF7NHQ5I0py2TYlOEd2ibRYZLKey025lWNv0RXq95aV7/scFfpKjTXDi/cbLA8CbCLnN3NemtLOnbR0w+L8Tz9zdTryzL0LxdZzAgBACAEAIAQAgBACAEAIAQAgBACAEAIDhCAafTtPBAcbTN5IBuWgjO9oQEZ2Dw/AFrpXgZ1MdhwuJu5g8llJIZZMZGBuFlkwLQAgBACAEAIAQAgBACAEAIAQAgBA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2" name="AutoShape 6" descr="data:image/jpeg;base64,/9j/4AAQSkZJRgABAQAAAQABAAD/2wCEAAkGBxQSEhUUEhIWFBUXGBUVFxQXFRQUFxYVFBUWFxQVFBUYHCggGBolHBQUITEhJSkrLi4uFx8zODMsNygtLysBCgoKDg0OGhAQGywkICQsLCwsLywsLCwsLCwsLCwsLCwsLCwsLCwsLCwsLCwsLCwsLCwsLCwsLCwsLCwsLCwsLP/AABEIAMwAzAMBEQACEQEDEQH/xAAcAAABBQEBAQAAAAAAAAAAAAAAAgMEBQYBBwj/xABCEAABAwICBwUEBwYFBQAAAAABAAIDBBEFIQYSEzFBUWEicYGRoTIzUrEVI0JiksHRB3KissLhFCQ0Q/BjgoPS8f/EABoBAQACAwEAAAAAAAAAAAAAAAADBQECBAb/xAA4EQACAQMCAgcHAwMEAwAAAAAAAQIDBBESMSFBBRMiMlFxkRRhgaGx0fAjM8EGQlIVFiRTQ+Hx/9oADAMBAAIRAxEAPwD3FACAEAIAQAgBACAoMW0up4LjWMjx9lljnyLtwXfQ6OrVeOML3nPUuYQ95lq3T+d3u42RjreR3nkPRWdPoiku82/l9zllezeywUtTpJVvveoeAeDdVo8LC6642FvH+xETuKj5kCStmO+oqPComHycpPZqP+C9EadbP/J+opmJVA9mrqB/5XO9HXWsrKg/7EZVeouZPpNLa+PdUNlHKWMXP/cyy5anRdF7cCaN3Nbl9Q/tKLbCspXR/wDViO0Z3lpsR4ayr6vRclxg8/n54HRG7X9yNnhOMwVLdaCVsg4gHMfvN3jxVdUpTpvElg6YzUtieozYEAIAQAgBACAEAIAQAgBACAEAIAQDNZVMiYXyODWtFyT/AMzPRb06cqklGKy2aykorLPNNI9KpKgljLxxbtUHtPH3zyPw/NejtLCFHEpcZfTy+5V1rmVTguCM5ZWJzAQgErIOFAcWTJwoYJ0T8h3KBriSJkd1GA8SROMMo3PYSPko501JYZspNPKNVgGn8kREVc243Cob/W0b+8eSp7jo7HGn6HZTuuU/U9Fp52yND2ODmuFw4G4IPEEKqaaeGdiaayhxYMggBACAEAIAQAgBACAEAIAQAgPMNMMcNRKWtP1TDZo+Jw3vPyH916awtVRhqfefy9xUXNfrJYWyM8Qu85hKyDhCA4sgSVkHChkSVkwSad2SjmuJvFiyVqZOPAIsRcHh+nIo4pjJJ0fx2XD39m8lO49qM8Cd5byd6FV13Zqovf4k9Ku6b9x65h1fHPG2SJwcxwuD8wRwI5KgnCUJaZblnGSksokrQ2BACAEAIAQAgBACAEAIAQFNpZWmKmdY2c/6sHiNb2iOtrrssaWuss7Lic9zPTTfv4HlskdjZenTyUz4DZWwLbCK+nYwsqKYSXJOuDZwuALenNcdxb1Zy1U5493Imp1oxWJRz9SYcPw+X3dRJAfhf22+N8/4lB1l7T3ipfn5yJP+PLm4iJNDZSLwTQzj7rtU+WY9Vsuk4x4VIOJn2XVxhJMp63BqiL3kEgHxBpe3xcy4HiuuneUKndkvoQyoVI7orw4c10ppkQFZA5TnNayMxY6StDbJwlZAl3I7jvCNZGSw0Rx80M+q43gkPav9k8JB1HHoqu9tOsjw3W32JqFfqpYezPYWuBAINwcweYXni4OoAQAgBACAEAIAQAgBACAx/wC0CT3Lf33eQaP6lb9Fx778l+ehX30u6vMx0rLhW8Xgr3xIZCmNCzwrCopmHWqmxSXsGOb2SLCx1rjjdclevWpy7MMonpxpyXalhj9RojUAXj2cw5seM+4Ot81HDpKltNNG7tZbxaZUVFPNAbvZJER9otc0eD/ZPgV1xrUqqwmn+eBBKlOL4olUml1RH7M5cOTu2tJ9HUam8fTgZjczjtImO0zjk/1NJFLzcBqu9bqD/SpR40ptEntrffin8hAOFzbnTUzj11m+IcHC3dZZ0X9LwkvzyHWW8904/nxFt0U186argn6X1HeIBK1fSEocK1No3VGEv25plfXYJVxe1TPI+Jg2o8mXPouineW89pY8+BpKjVjy9CodUG9iLHkQQR3hdkVF8UyFtrcSag9FtoRjUNyyawsQtZ0k0YbyemfsxxrawmB57UNtXmYj7P4Tl5Ly/SNDRPWtn9SzsK2qOh7r6G1VcWAIAQAgBACAEAIAQAgBAY79oDM4XdJG+eof6Vb9FvhNeX8ldfrjF+f8GQc4DeVbpFfkh1Mg3jNSwi9mRykhdNhtTMwyRQl7AS27S0m4AJ7JNzvWlS4o0p6JvDN40qk46ooiGWeF2ZlhdyIfGfIgXUqdGquT9GROM4POGvkW1HphVsy2gkHJ7Qcu8LnqdG28+WPIkjd1Y/3epIOkFNN/qaFl/jj7J8OPqofYKtP9qo/j+fwS+1qX7kE/L8/kQcJw6X3dTJAfhks9vqL/AMSz119T70VLy/P4H/GlzcRmbQiUi8EsM4+6+x/MX8VvHpWKeKsHEey6lmnJMpqvBqiE3kglbb7QaXNHXXZcDzXZTvKFTaS/PMhnbzW8SbRaRVMfsTu7idYeqinZ0Km8V8DaNWpDZsexjSWSpjDJWRkggiQNs/Lhe+7Na0LGnQnqg35cjadec1iWPTiUZC7iISQgyXGhddsa2J18nHZu7n5fzBp8FVdI0dVOS+JvbVOrrr38PU9rXlj0QIAQAgBACAEAIAQAgBAZ7TmlL6YuG+Mh3hud6FWHRtRRrYfPgcd9DVSyuXE80IXpEyjyJssjIqmqpYc43vYL7xcNv14X3LSapVOE8Nha48Y5Len0tntZ+pK3k9t/kuWfR1F8Y5XkSxu6q5580LNdRS+9pNmT9qMlv8tlp7Pc0/26mfM29opz78PQScDpJPc1hafhmDf5gG29Vn2m6h34Z8hot5bSx5kep0RqALsDJRzY8XPg63zUkOkqT4STQdpLeLTKiWmlhPaZJEeZa5nk7cfArrjWpVVwaZA6U4vLTJtHpTVR+zMXDk6zlFOwt57x9DeNxUjtInjSiOUf5mkik5uaNU9+d/mud9HOD/Sm0TK6bXbin+fEgYuKNzNanEkclxdjiXNtx33sd24qe3VzGWKrTXjzNKkqbXZTTKUhdxEcIQCRIWOa4b2kOHe03/JQV46lgiqScWmj6CacgvEnrDqAEAIAQAgBACAEA1VTiNjnu3NaXHuaLlYk8LLMpZeDzJ+l887tYO1G8GNysOp3krz11dVpbS0+RZ06EI8skuKvLx2iTffckqhqzuM9+XqzoUIeCFPjYQTlYbzlYd6xTrXsJLS5+rNZU6TXFL0RR1Tot7da3B2o7VPcV7bovpPpCjKMastabSw9+PgyovOjbecXKK0tceG3xRKwzGJYWlrdUtJuWuFxc/8Axe1rW1Oq8vc8tCvOCxFkl2JU8nvqVoPxR9k+liPNQ+y1Yftz9Tf2mMu/D0OfRlI/3dQ+M/DIA5vnYHzKdbdQ70U/Ixi3lzaG5dGZbXjdHKPuusfI5eq2V/HaaaM+yt8YSTIL4Z4Dm2WPrY6v4m3b6qZVaFXmmQ9VUhya8iVT6UVDctdrxycAfOy1lY0JcUseRvG5qx5+op+L00vv6Nt/ij7J9LEea0VpVh+1UfxJPaVLvxXwG/oyhk91UviPwyAOb5kA+blnrbyHeipeRldRLm0QMTwQxAFsscoJy1HXd36vLqo5dNW1J4rvQ/f9tzopdG166zQWpePL12IrMLlO6N3l+qr6v9V2sX2Iyl8MfUsqf9N3D784x+ORRweX4D5D9VD/ALup/wDVL5E/+2Zf9sfRkSow2Qb2kd4IUi/qu0n3oyj8M/Q5a/8ATF0+5KMvjg9rw7GYJrCOVpNvZvZ34Tmqenc0qvckmWNS2q0u/F/x6lgpiAEAIAQAgBACAEBRabS6tFNbiA38TgD6KG4f6bJaCzUR5HTttmDZUFRFojSYbRbRoMhuPhGQP736KS2tortvcSZbRYLDkdk3LlcbufMKwVNEEpYLB8WVrZclIsxeUaZUlhmPni1XuHIkL3FCp1lOM3zSPEV4dXVlBcmILFLkhYBiZNRcbi3NpI7jZYaT3CeOKJsWOzx/7lx96xXPO2ovi1gnhXqrgn/JHqdK6U5VEMbjzYM/+eK4ZypUn2Kv8/Q7oQr1F2qf8fUappsNqDqxTyRP+B13DwDgSfAraHSE0m9SaXjw+xl2eWlpab8OP3JEGAtDiXOLhwy1bjmRmqK//qKtWWij2VzfN/ZfPyPQ2PQdKl263afhyX3fyLSKFrBZrQF5x8Xl7/Mv+WOQouTIOErGTOBJcsZM4GZYGO3tHeMitHGL3RsnJbMsqHEZ4baj9qz4H5kDod49R0XVSua9LZ6l4Pc46ttRq7rS/FGnwrGI58mnVeN7HZOHUcx1Ctre7p112Xx8OZVV7WdHfbxLFdRzAgBACAEAICp0rpTLSTNG/ULh3t7X5KKtHMGiSk8TTPHqOIuI4A3z7lTuOS2SybHDW6rWg8AAp4LCSMMtoXroTOeSFyPWWzRIyE7rvceZPzXt6ENFKMfBI8RcT11ZS8WzgCkITuqsZNSlxPF9QlrXMbbIknPysqi5v5xk4QWMFza9H05QU5vOTO1GI7Q6oc+V3wsaT6f2VZUqznxm8lpTpQhwgsC3aL1sjdYUlQBzIj/lLg5Q9ZFcydU5vkRKfC30zteYEP8As3BGr+junBbcGjXimanRfSf6wQyuu13suPB3K/IqvvLZadcV5lhZ3L1aJPfY2TpgMibHk4FvzVVJNbotlh7HdZa5M4EkrGTbBwlYyZwJJWMmR2J+S3jLgaSjxFOzIIOq8ZteMs+v6o1l6k8S8fuaYwsYyvA0uj+ObU7KXsyjwDwOI69PLpcWV71v6dThJfMqLu06vtw4xfyL1WBwAgBACAEAEIDzbFMPZDUSRx+zlIB8Ov7TR0yB8VWVoKM2kWtvNyhliIZLKNMmaJ0c6kUjRxHWSFxAG8kAeKynl4NWklku8Z0aZMNZvYktv4Ot8Q/Negtb2dFaZcUecurKFZ6lwZiq7D5IXasjS3kd7T3HirulWhVWYMoa1CpSeJoYC3ISzwTAKao1nTwskIsBrBUXS7xKOD0HQq1Rnn3GrosLhhbaGJkY+60N+SpnxLtcDswUcieDPLf2uhsbGv3a5LT+83MHyuFLby3RBdRXCR5RT152jC05h7CO/WFlPNZizmg+0j6QOLzNaBNEbW/3IyRu+K1vVUrrXMO8sr3rJcqhQnxhLD9zGhLSSb4tQ/FE8t/hGXmFH11GXfhjyeCTqriHdnnzO/Rsbvd1Nukrf6m2Tq7eXdnjzQ6+tHvwz5DMuEVAzDGyDnG9p9HWPldauzqbxxLyZJG8pPhLK80QJXFuT2uYfvtc35hc86c4d5NHTCcZd1pnYn8itIs2khwlbZNcDc1zYtNpGZscN+XBYbbw1uthpXFPZ7m50exYVMIfucOy8cnDf4HevR2lwq9NS58/M87d27oVHHly8izXScwIAQAgGK2qbFG57jYNBPlwHVYlJRWWbRi5PCPKZqx7pjM7e4kkdDw8AqqTcnllvGKitKJcjge003C1ZuhLKhYyZwX2iLNea53MF/E5D8102yzPPgct29MMeJtlYFYImha8FrmhwO8EXC2jJxeU8GsoqSw1kw+lmFxQFmzuC65Lb3AA4i+YzKu7G4qVU9fIoukLelSw4cGxOichDnjhYea5OmUtMHzyzr6DzqmuWEafaKhyei0keZ6jbJYozOkuER1OoZGh5jLnMac26zhbWI42F7DmtNbjnBvojJrPI81k0SH0nHqtsxrGTzADIPu7VAHAuLQbDqtqlw4W7zu+CIo26lcLGy4s9WGJzxe0JGj7zCW277EKu13NLx+p3Olb1dsHDiUMvvIY3/eb2Xebcwnter9yCfyY9lnD9ubRz/C0zvYkki6H6xv8WfqsZtZeMfmZ1XUd0pfI6zD5hnDNHJ0DjG7yN/yRW6b/AEqifxwzDuIbVYNfDJ1+J1UQtLE/V6tEjfxNuFs53lLdNr4MwqNpV7skn6EX6SpZD9ZTtB4mMmN3jqkeqid3CTxVpr4cGS+y1oL9Op68Rmt2YI2LnEEZh9iQe8bwoK06ef08495PRVTH6mPgRC8qHUzo0ostEavZ1er9mZu777bkH+bzVj0ZV01tP+X1RXdJUtVHV/j9D0FeiPPAgBAQqvEWsyHady4DvKAoccc+eJwv7Nn6o3EDf35Z+ChrxbhwJ7aSjPiZdtPcLgLMG0xHRYayExl1Kb7wAtNBvrNbh1M2AWYTc5l18zy8FaUqcYLgVFarKpLtF1R4jfJ/n+qlISyQHnOlNbtah1j2WdgeHtHzJ8l6KxpdXRWd3xPNX9XrKzxsuAzglYI5LE2Duz48FzdL0XUoalvHj8OZ19C1+ruND2lw+JptuvKaj2GkZlnWGzKREe/nuWhsVFA9lpHNGbnlzjxdwbcnoABysuK5b1cTpox4cC4/xNXEPdvLebS2QW7mknzCzi7prs5a80yPFrUfFpP0Ir8XiebTQMJ52Mb/ADyPkopXktq0E/hhkitGuNKb+qOf4Wlf7MksXQnaN/iz9VrqtJ75j8zbVdQ3Sl8jn0LJviljk6XMbvI5fJY9jjP9uafyZn2xLhUg18wFRVwe02Vo5212+bLhZ6u7o8Vn6j/iVvD6HfptkmU0UUve0B39k9uqbVIqXmuJj2LTxpya+JFq9llsWFg4tLi4X6axJXPVnCTzCODooxqxWKjyR7KInCmdqzwOG8SsHg4gFTW0mq0MeKIbhZpTXuZ6mvYHkgQFVjOIag1GntHeeQ/VAUbZEAtk9iCOCAiVVGB24x2DvHwHkenIrhq0tLytixo1taw9yLI4KEnIMxuQBmTkB1O5YMmildqHVJ9kAHvAAKs12YrJUSeqTaGxVgHePNaKvSbwpL1Q0S8CdiOPiOmFj9Y4Fo6Wy1irGztnVnl7I4L25VGGF3nt9zB7QuOrGx8rzuaxpcSep3N7yQr6dSEF2mkUVO3qVHwRfYLoa4ubPiDg3VOtHTtd2WkbjI4e24chl3qmvuko6XGLwnzf8F1a2caOJS3JT5rEheX1eB6mDUoqSGzLdMm2CDiFTcajOORPTkFkwNRU5ba3ioK9LrI4W5LSnpZNZVyM9lxCqlOcNm0dXV06nFpMf+mHEWkayQcnNBU0b6rtLD80ROyhvBteQ3q0r98TojzjcQPwns+i2663n34Y8mNFzDuyz5nRhjT7qpHdI238QTqbefcnjzHtFSP7kPQca2si3AvHON4ePwmzvRbqhdU+NN58maOdrU7yx5rA3Li7TlUQsd++zVPmQsSuq0eFWKfmjMbWO9KbXkyJVbLIwtLRxBcXC/S5XLVnCTzCODqoqolibyMWURMPYZT7SpgbyeHnuZn+i6bKGuvFe/Poc15PRRk/dj1PS1648sCAxNVUa0jjzJ8r5IBl8iAa26A7HWlpu02Pz6EcQgFPqone1FY82OLR+E3ChdCDJ43E0ENXGw3iis/g9ztcjq0bgeq57mpStKTqy5beZnrKlV6SJMHHMkleLuL+rcSzN/DkdtOEYrgRNQk2aC48gLrSlTnN4iibbcsKGhqsw1xiAzu7ME8tXNXlpTvY8NTiveyCpGlLkmWFLpJLCdjUMa159mRoAae8DJd66QrU+xWXHkzjr0cRcoDjpy43cbnqudzcnmTKvOeLI9VYgXHHeumjHsZ95ZdHOWZceA0YOSkSLTJ2Oh4lZwYOiC56Df3LMUt3styGvV6uDkOSsDt4VZViptt8ylpXNWlLVB4IE8Ft25cVSk48T0Vl0nGt2J8JfJjNlCWoWWQOR1D2+y4jxWYycdng0lThLdExmMSbnWeOTgCumN7Wjzz58TnlZU3tw8iJVvY4gsjbHzDRYE87KKrUVR5wl5E1GEoLDlnzGLKImNRohhZbed4sXDVYOTN5d45eA6r0HRVq4RdWW728v/ZR9JXKm+rjst/M0yuCqG536rXHkCfIIDzmOZAcfOgI0k9igGzOgObdATcNINye4LyP9SV26kKS2Sz8WdttHstjle/INbvcbKht6bnPB1xNLRUrYWhrR3niTxJK9vQoQowUY/8A0hk3J5Ytz1K2Eil0oh16dx4s7Y8N/ouS7hrpP3cTdESkqtZjTzAXFF5R5+rHTNr3ki+s3LMtN7dCrG27dJxW6efgdlhVUZOL5jkEi2Lglh1xyHNbxi2RVKsaazJkOSoG5u7nzXLXrKXYht9fzkUlxcOrLPIRtVzkApsZd0C1cchZ3RFnh1SuGrT0M9b0fd9fT7XeW/3GrKIsAsgCyA7HGXGzQSTwGZW0YuTxFZZiUlFZZo8I0b3OnHdH/wC/6K8s+i8dut6ff7FRddI57NL1+xpldlQCAg47Jq08p+471FvzQHmbJkAh86AjzzbkAztkAbZAT6aps0ea8V0std3J/AtbeP6aOmru+M8ntPqFy20NNRP3omxwZuXvXrmznSGXPWjZskRMQN4pL/A/+UrSfGL8jbBk8HqfqW+I9SqyOxQ3qxWkTW1JBuDY81vGTi8p4Zy5HvpR/MHqWtv8l0e2VubXoiVV6iWFJiZK1zvacT04eSinWqVO88mjk5bs4J1oYHYJLnosoyieJVuZE7MyXDcyAXW5gb/TPwUVWk6kXp3XEs+iqyp18PZrBFsq49QTcCoBUF41tUsIyte4N7H0K77KzVzntYwcl1dOhjhnJfQ6Mxj2nOd5BWkOiKS7zbK+fSdR91JFrS0bIxZjA35nvO8qwpW9OksQikcVStOo+28j6mIgQAgKHTao1KR/3i1vmf7IDzQS5IBl8yAYmmQDe1QBtUBND8gvFXUlOtKXvLqlHTBIae871HHckPRIZbtaebQfRejT4IgwJc9YbNkis0iqtnTSu4luqO92X5lR1HiDDMjg8v1Q7z81w4KC/wD338CbtUOMNqgO7ZZB3bICZSy5d62RsiUydboyWGj1R/mWdbjzBXRavFZG9J9tE7H8L2btdo7Dj+Enh3Ll6Rsuplrh3X8n9j1VlddZHRLdfMrsDqtjVNJybINQ95tb1A81D0dW6qus7Ph9iS+pdZReN1xN+vVnnQQAgBACAqdIsMFREWHLiCODhuPVAecVWjlSw22et1acvXNAMR6OVLv9u3eQEA1V6N1DT7IPd/dAV78NmG+N3kgFQ0ThnI1zRfiDmqvpO5qUoYgt+fgdVrSjN5fLkSnyMHHyXl1GTLLiN09pX24CxtxIBzzXbbUFKWGZ2N3DO1zQW7uXLorhkaQErQ3Mhp5PKC1uze2JueuR2XOPXkOqhqPU9KI8plVQ3ayxtvJyPPNQtYeDz15UjUquUSRtVqcobVAG1QBtVkEyKbILJkfjnWyMkzCKm1REfvt9TZS0XipF+83g+0j1GRgcCCLg5EFXsoqSw9jvjJxeUZLHNG3WJi7Q3gfaaenMLz910XOD1UuK8OaLq36QjJaanB/I0eEGQws2ws+wvnc9CeR5q7tnUdKPWblVXUOsejYmKchBACAEAIBJjHJAAjHJAcdEDwCAbNIz4R5JnAPNNOcda92wjj1GsN3OIsXHcLD4fmvP39513YjsvmWdtQ0dp7mOfIq5ROst9EYDJUN5Wdfut+pC6bZfqcDEnhG2FDqnJWeCJPJJpQBI0EXvl4kZFa6VxQqZ0ssZLOBDgCDvBAIPeCuHOSDSYnSzAmsAkhGqNzmDcORby7llZqPHMrry1/8AJH4mTMi1wVYbRAG0QBtEA8ybJDI9HMtkZQ/FUar2nk5p8iFsnhpmU+J7U0r0RYnUAIAQAgBACAEAIAQAgIOJTW7PPf3Kr6RruK6tc9zpt4Z7Rn8Sw2KYfWMDrbjucO4qn4HdFspDohBe4Lrcsj6rXCJMsvMMoIYhqsAYfiOet0ceHyXZbVacVpfB+P3Ipa087okywv4NJ7s/ku7TJ7BVIeI1T05Y7XkytfVbxJOQNuACjqTVKLct+SMSlr7Mfixe2VVrJNBDrgJAWH7Vh48FmhV014+aFSlqpSM3iei7wT2b9RvXoqtpCZQypRkUsuBSDcPMLjl0fLkyF275MQ3A5j9keZ/RaewVfca+zzJtNonM7eQPAlbx6PnzaMq2fNlg3Q029t1+erl5KX/To473E39mWNzkehM5PZfH464/IqL/AE+fJo19nl4miwHQUMcHzvEhGYY0ENvwuTvU9KxUXmbybwoYeWbVd50AgBACAEAIAQAgBACAEBQ4rN9YRysF5vpCea792Cztofpoh7VcTkdGgjvlsVo5EqjlCDMtXM20Cdv1WNbWxnQG2WNY0BtlnWNBGqKiz2nu+ajdTE4smhTzFo3moHDML3SeUeXfBjTqFh+yFkwcFAwfZCAdbTtHBAdMDeSA62MDggFoAQAgBACAEAIAQAgBACAEBjsTqLyv/eI8l5C8qZrz8z0FvTxSj5EXbrlcibQMzyrSUjeEBrarTUb6A2qajOkNqmoaQ2qahpHsMgEs7Q7MNzI59Crbo2wjXfWT2XLxOG8vHRj1cVxfPwN+1epKA6gBACAEAIAQAgBACAEAIAQAgBACAEAl7rIDzmeou9x5uJ9V4KpU1TlLxb+p66nTxBL3DRmUbkb6BEkq1cjZQEbRa5NtIbRMjSG0TI0jkDS9wa3eVPb0Z16ipw5/L3kVepGjBzkbrB8KbE0H7XEr3FChGjTUI7I8nVqyqzcpFqpiMEAIAQAgBACAEAIAQAgBACAEAIAQAgIteDqkcwR5iyw1lYMp4Z55WUMkZIsSOBAXi7jo2vRlhJteKPV0L6jVjnKT8GRmxPO5rvIqCNnXk8KD9CeVxRiuMl6iZGOG8Fbz6OuIbxNIXtCW0kN6y5nTkt0dClF7NHQ5I0py2TYlOEd2ibRYZLKey025lWNv0RXq95aV7/scFfpKjTXDi/cbLA8CbCLnN3NemtLOnbR0w+L8Tz9zdTryzL0LxdZzAgBACAEAIAQAgBACAEAIAQAgBACAEAIDhCAafTtPBAcbTN5IBuWgjO9oQEZ2Dw/AFrpXgZ1MdhwuJu5g8llJIZZMZGBuFlkwLQAgBACAEAIAQAgBACAEAIAQAgBA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4" name="AutoShape 8" descr="data:image/jpeg;base64,/9j/4AAQSkZJRgABAQAAAQABAAD/2wCEAAkGBxQSEhUUEhIWFBUXGBUVFxQXFRQUFxYVFBUWFxQVFBUYHCggGBolHBQUITEhJSkrLi4uFx8zODMsNygtLysBCgoKDg0OGhAQGywkICQsLCwsLywsLCwsLCwsLCwsLCwsLCwsLCwsLCwsLCwsLCwsLCwsLCwsLCwsLCwsLCwsLP/AABEIAMwAzAMBEQACEQEDEQH/xAAcAAABBQEBAQAAAAAAAAAAAAAAAgMEBQYBBwj/xABCEAABAwICBwUEBwYFBQAAAAABAAIDBBEFIQYSEzFBUWEicYGRoTIzUrEVI0JiksHRB3KissLhFCQ0Q/BjgoPS8f/EABoBAQACAwEAAAAAAAAAAAAAAAADBQECBAb/xAA4EQACAQMCAgcHAwMEAwAAAAAAAQIDBBESMSFBBRMiMlFxkRRhgaGx0fAjM8EGQlIVFiRTQ+Hx/9oADAMBAAIRAxEAPwD3FACAEAIAQAgBACAoMW0up4LjWMjx9lljnyLtwXfQ6OrVeOML3nPUuYQ95lq3T+d3u42RjreR3nkPRWdPoiku82/l9zllezeywUtTpJVvveoeAeDdVo8LC6642FvH+xETuKj5kCStmO+oqPComHycpPZqP+C9EadbP/J+opmJVA9mrqB/5XO9HXWsrKg/7EZVeouZPpNLa+PdUNlHKWMXP/cyy5anRdF7cCaN3Nbl9Q/tKLbCspXR/wDViO0Z3lpsR4ayr6vRclxg8/n54HRG7X9yNnhOMwVLdaCVsg4gHMfvN3jxVdUpTpvElg6YzUtieozYEAIAQAgBACAEAIAQAgBACAEAIAQDNZVMiYXyODWtFyT/AMzPRb06cqklGKy2aykorLPNNI9KpKgljLxxbtUHtPH3zyPw/NejtLCFHEpcZfTy+5V1rmVTguCM5ZWJzAQgErIOFAcWTJwoYJ0T8h3KBriSJkd1GA8SROMMo3PYSPko501JYZspNPKNVgGn8kREVc243Cob/W0b+8eSp7jo7HGn6HZTuuU/U9Fp52yND2ODmuFw4G4IPEEKqaaeGdiaayhxYMggBACAEAIAQAgBACAEAIAQAgPMNMMcNRKWtP1TDZo+Jw3vPyH916awtVRhqfefy9xUXNfrJYWyM8Qu85hKyDhCA4sgSVkHChkSVkwSad2SjmuJvFiyVqZOPAIsRcHh+nIo4pjJJ0fx2XD39m8lO49qM8Cd5byd6FV13Zqovf4k9Ku6b9x65h1fHPG2SJwcxwuD8wRwI5KgnCUJaZblnGSksokrQ2BACAEAIAQAgBACAEAIAQFNpZWmKmdY2c/6sHiNb2iOtrrssaWuss7Lic9zPTTfv4HlskdjZenTyUz4DZWwLbCK+nYwsqKYSXJOuDZwuALenNcdxb1Zy1U5493Imp1oxWJRz9SYcPw+X3dRJAfhf22+N8/4lB1l7T3ipfn5yJP+PLm4iJNDZSLwTQzj7rtU+WY9Vsuk4x4VIOJn2XVxhJMp63BqiL3kEgHxBpe3xcy4HiuuneUKndkvoQyoVI7orw4c10ppkQFZA5TnNayMxY6StDbJwlZAl3I7jvCNZGSw0Rx80M+q43gkPav9k8JB1HHoqu9tOsjw3W32JqFfqpYezPYWuBAINwcweYXni4OoAQAgBACAEAIAQAgBACAx/wC0CT3Lf33eQaP6lb9Fx778l+ehX30u6vMx0rLhW8Xgr3xIZCmNCzwrCopmHWqmxSXsGOb2SLCx1rjjdclevWpy7MMonpxpyXalhj9RojUAXj2cw5seM+4Ot81HDpKltNNG7tZbxaZUVFPNAbvZJER9otc0eD/ZPgV1xrUqqwmn+eBBKlOL4olUml1RH7M5cOTu2tJ9HUam8fTgZjczjtImO0zjk/1NJFLzcBqu9bqD/SpR40ptEntrffin8hAOFzbnTUzj11m+IcHC3dZZ0X9LwkvzyHWW8904/nxFt0U186argn6X1HeIBK1fSEocK1No3VGEv25plfXYJVxe1TPI+Jg2o8mXPouineW89pY8+BpKjVjy9CodUG9iLHkQQR3hdkVF8UyFtrcSag9FtoRjUNyyawsQtZ0k0YbyemfsxxrawmB57UNtXmYj7P4Tl5Ly/SNDRPWtn9SzsK2qOh7r6G1VcWAIAQAgBACAEAIAQAgBAY79oDM4XdJG+eof6Vb9FvhNeX8ldfrjF+f8GQc4DeVbpFfkh1Mg3jNSwi9mRykhdNhtTMwyRQl7AS27S0m4AJ7JNzvWlS4o0p6JvDN40qk46ooiGWeF2ZlhdyIfGfIgXUqdGquT9GROM4POGvkW1HphVsy2gkHJ7Qcu8LnqdG28+WPIkjd1Y/3epIOkFNN/qaFl/jj7J8OPqofYKtP9qo/j+fwS+1qX7kE/L8/kQcJw6X3dTJAfhks9vqL/AMSz119T70VLy/P4H/GlzcRmbQiUi8EsM4+6+x/MX8VvHpWKeKsHEey6lmnJMpqvBqiE3kglbb7QaXNHXXZcDzXZTvKFTaS/PMhnbzW8SbRaRVMfsTu7idYeqinZ0Km8V8DaNWpDZsexjSWSpjDJWRkggiQNs/Lhe+7Na0LGnQnqg35cjadec1iWPTiUZC7iISQgyXGhddsa2J18nHZu7n5fzBp8FVdI0dVOS+JvbVOrrr38PU9rXlj0QIAQAgBACAEAIAQAgBAZ7TmlL6YuG+Mh3hud6FWHRtRRrYfPgcd9DVSyuXE80IXpEyjyJssjIqmqpYc43vYL7xcNv14X3LSapVOE8Nha48Y5Len0tntZ+pK3k9t/kuWfR1F8Y5XkSxu6q5580LNdRS+9pNmT9qMlv8tlp7Pc0/26mfM29opz78PQScDpJPc1hafhmDf5gG29Vn2m6h34Z8hot5bSx5kep0RqALsDJRzY8XPg63zUkOkqT4STQdpLeLTKiWmlhPaZJEeZa5nk7cfArrjWpVVwaZA6U4vLTJtHpTVR+zMXDk6zlFOwt57x9DeNxUjtInjSiOUf5mkik5uaNU9+d/mud9HOD/Sm0TK6bXbin+fEgYuKNzNanEkclxdjiXNtx33sd24qe3VzGWKrTXjzNKkqbXZTTKUhdxEcIQCRIWOa4b2kOHe03/JQV46lgiqScWmj6CacgvEnrDqAEAIAQAgBACAEA1VTiNjnu3NaXHuaLlYk8LLMpZeDzJ+l887tYO1G8GNysOp3krz11dVpbS0+RZ06EI8skuKvLx2iTffckqhqzuM9+XqzoUIeCFPjYQTlYbzlYd6xTrXsJLS5+rNZU6TXFL0RR1Tot7da3B2o7VPcV7bovpPpCjKMastabSw9+PgyovOjbecXKK0tceG3xRKwzGJYWlrdUtJuWuFxc/8Axe1rW1Oq8vc8tCvOCxFkl2JU8nvqVoPxR9k+liPNQ+y1Yftz9Tf2mMu/D0OfRlI/3dQ+M/DIA5vnYHzKdbdQ70U/Ixi3lzaG5dGZbXjdHKPuusfI5eq2V/HaaaM+yt8YSTIL4Z4Dm2WPrY6v4m3b6qZVaFXmmQ9VUhya8iVT6UVDctdrxycAfOy1lY0JcUseRvG5qx5+op+L00vv6Nt/ij7J9LEea0VpVh+1UfxJPaVLvxXwG/oyhk91UviPwyAOb5kA+blnrbyHeipeRldRLm0QMTwQxAFsscoJy1HXd36vLqo5dNW1J4rvQ/f9tzopdG166zQWpePL12IrMLlO6N3l+qr6v9V2sX2Iyl8MfUsqf9N3D784x+ORRweX4D5D9VD/ALup/wDVL5E/+2Zf9sfRkSow2Qb2kd4IUi/qu0n3oyj8M/Q5a/8ATF0+5KMvjg9rw7GYJrCOVpNvZvZ34Tmqenc0qvckmWNS2q0u/F/x6lgpiAEAIAQAgBACAEBRabS6tFNbiA38TgD6KG4f6bJaCzUR5HTttmDZUFRFojSYbRbRoMhuPhGQP736KS2tortvcSZbRYLDkdk3LlcbufMKwVNEEpYLB8WVrZclIsxeUaZUlhmPni1XuHIkL3FCp1lOM3zSPEV4dXVlBcmILFLkhYBiZNRcbi3NpI7jZYaT3CeOKJsWOzx/7lx96xXPO2ovi1gnhXqrgn/JHqdK6U5VEMbjzYM/+eK4ZypUn2Kv8/Q7oQr1F2qf8fUappsNqDqxTyRP+B13DwDgSfAraHSE0m9SaXjw+xl2eWlpab8OP3JEGAtDiXOLhwy1bjmRmqK//qKtWWij2VzfN/ZfPyPQ2PQdKl263afhyX3fyLSKFrBZrQF5x8Xl7/Mv+WOQouTIOErGTOBJcsZM4GZYGO3tHeMitHGL3RsnJbMsqHEZ4baj9qz4H5kDod49R0XVSua9LZ6l4Pc46ttRq7rS/FGnwrGI58mnVeN7HZOHUcx1Ctre7p112Xx8OZVV7WdHfbxLFdRzAgBACAEAICp0rpTLSTNG/ULh3t7X5KKtHMGiSk8TTPHqOIuI4A3z7lTuOS2SybHDW6rWg8AAp4LCSMMtoXroTOeSFyPWWzRIyE7rvceZPzXt6ENFKMfBI8RcT11ZS8WzgCkITuqsZNSlxPF9QlrXMbbIknPysqi5v5xk4QWMFza9H05QU5vOTO1GI7Q6oc+V3wsaT6f2VZUqznxm8lpTpQhwgsC3aL1sjdYUlQBzIj/lLg5Q9ZFcydU5vkRKfC30zteYEP8As3BGr+junBbcGjXimanRfSf6wQyuu13suPB3K/IqvvLZadcV5lhZ3L1aJPfY2TpgMibHk4FvzVVJNbotlh7HdZa5M4EkrGTbBwlYyZwJJWMmR2J+S3jLgaSjxFOzIIOq8ZteMs+v6o1l6k8S8fuaYwsYyvA0uj+ObU7KXsyjwDwOI69PLpcWV71v6dThJfMqLu06vtw4xfyL1WBwAgBACAEAEIDzbFMPZDUSRx+zlIB8Ov7TR0yB8VWVoKM2kWtvNyhliIZLKNMmaJ0c6kUjRxHWSFxAG8kAeKynl4NWklku8Z0aZMNZvYktv4Ot8Q/Negtb2dFaZcUecurKFZ6lwZiq7D5IXasjS3kd7T3HirulWhVWYMoa1CpSeJoYC3ISzwTAKao1nTwskIsBrBUXS7xKOD0HQq1Rnn3GrosLhhbaGJkY+60N+SpnxLtcDswUcieDPLf2uhsbGv3a5LT+83MHyuFLby3RBdRXCR5RT152jC05h7CO/WFlPNZizmg+0j6QOLzNaBNEbW/3IyRu+K1vVUrrXMO8sr3rJcqhQnxhLD9zGhLSSb4tQ/FE8t/hGXmFH11GXfhjyeCTqriHdnnzO/Rsbvd1Nukrf6m2Tq7eXdnjzQ6+tHvwz5DMuEVAzDGyDnG9p9HWPldauzqbxxLyZJG8pPhLK80QJXFuT2uYfvtc35hc86c4d5NHTCcZd1pnYn8itIs2khwlbZNcDc1zYtNpGZscN+XBYbbw1uthpXFPZ7m50exYVMIfucOy8cnDf4HevR2lwq9NS58/M87d27oVHHly8izXScwIAQAgGK2qbFG57jYNBPlwHVYlJRWWbRi5PCPKZqx7pjM7e4kkdDw8AqqTcnllvGKitKJcjge003C1ZuhLKhYyZwX2iLNea53MF/E5D8102yzPPgct29MMeJtlYFYImha8FrmhwO8EXC2jJxeU8GsoqSw1kw+lmFxQFmzuC65Lb3AA4i+YzKu7G4qVU9fIoukLelSw4cGxOichDnjhYea5OmUtMHzyzr6DzqmuWEafaKhyei0keZ6jbJYozOkuER1OoZGh5jLnMac26zhbWI42F7DmtNbjnBvojJrPI81k0SH0nHqtsxrGTzADIPu7VAHAuLQbDqtqlw4W7zu+CIo26lcLGy4s9WGJzxe0JGj7zCW277EKu13NLx+p3Olb1dsHDiUMvvIY3/eb2Xebcwnter9yCfyY9lnD9ubRz/C0zvYkki6H6xv8WfqsZtZeMfmZ1XUd0pfI6zD5hnDNHJ0DjG7yN/yRW6b/AEqifxwzDuIbVYNfDJ1+J1UQtLE/V6tEjfxNuFs53lLdNr4MwqNpV7skn6EX6SpZD9ZTtB4mMmN3jqkeqid3CTxVpr4cGS+y1oL9Op68Rmt2YI2LnEEZh9iQe8bwoK06ef08495PRVTH6mPgRC8qHUzo0ostEavZ1er9mZu777bkH+bzVj0ZV01tP+X1RXdJUtVHV/j9D0FeiPPAgBAQqvEWsyHady4DvKAoccc+eJwv7Nn6o3EDf35Z+ChrxbhwJ7aSjPiZdtPcLgLMG0xHRYayExl1Kb7wAtNBvrNbh1M2AWYTc5l18zy8FaUqcYLgVFarKpLtF1R4jfJ/n+qlISyQHnOlNbtah1j2WdgeHtHzJ8l6KxpdXRWd3xPNX9XrKzxsuAzglYI5LE2Duz48FzdL0XUoalvHj8OZ19C1+ruND2lw+JptuvKaj2GkZlnWGzKREe/nuWhsVFA9lpHNGbnlzjxdwbcnoABysuK5b1cTpox4cC4/xNXEPdvLebS2QW7mknzCzi7prs5a80yPFrUfFpP0Ir8XiebTQMJ52Mb/ADyPkopXktq0E/hhkitGuNKb+qOf4Wlf7MksXQnaN/iz9VrqtJ75j8zbVdQ3Sl8jn0LJviljk6XMbvI5fJY9jjP9uafyZn2xLhUg18wFRVwe02Vo5212+bLhZ6u7o8Vn6j/iVvD6HfptkmU0UUve0B39k9uqbVIqXmuJj2LTxpya+JFq9llsWFg4tLi4X6axJXPVnCTzCODooxqxWKjyR7KInCmdqzwOG8SsHg4gFTW0mq0MeKIbhZpTXuZ6mvYHkgQFVjOIag1GntHeeQ/VAUbZEAtk9iCOCAiVVGB24x2DvHwHkenIrhq0tLytixo1taw9yLI4KEnIMxuQBmTkB1O5YMmildqHVJ9kAHvAAKs12YrJUSeqTaGxVgHePNaKvSbwpL1Q0S8CdiOPiOmFj9Y4Fo6Wy1irGztnVnl7I4L25VGGF3nt9zB7QuOrGx8rzuaxpcSep3N7yQr6dSEF2mkUVO3qVHwRfYLoa4ubPiDg3VOtHTtd2WkbjI4e24chl3qmvuko6XGLwnzf8F1a2caOJS3JT5rEheX1eB6mDUoqSGzLdMm2CDiFTcajOORPTkFkwNRU5ba3ioK9LrI4W5LSnpZNZVyM9lxCqlOcNm0dXV06nFpMf+mHEWkayQcnNBU0b6rtLD80ROyhvBteQ3q0r98TojzjcQPwns+i2663n34Y8mNFzDuyz5nRhjT7qpHdI238QTqbefcnjzHtFSP7kPQca2si3AvHON4ePwmzvRbqhdU+NN58maOdrU7yx5rA3Li7TlUQsd++zVPmQsSuq0eFWKfmjMbWO9KbXkyJVbLIwtLRxBcXC/S5XLVnCTzCODqoqolibyMWURMPYZT7SpgbyeHnuZn+i6bKGuvFe/Poc15PRRk/dj1PS1648sCAxNVUa0jjzJ8r5IBl8iAa26A7HWlpu02Pz6EcQgFPqone1FY82OLR+E3ChdCDJ43E0ENXGw3iis/g9ztcjq0bgeq57mpStKTqy5beZnrKlV6SJMHHMkleLuL+rcSzN/DkdtOEYrgRNQk2aC48gLrSlTnN4iibbcsKGhqsw1xiAzu7ME8tXNXlpTvY8NTiveyCpGlLkmWFLpJLCdjUMa159mRoAae8DJd66QrU+xWXHkzjr0cRcoDjpy43cbnqudzcnmTKvOeLI9VYgXHHeumjHsZ95ZdHOWZceA0YOSkSLTJ2Oh4lZwYOiC56Df3LMUt3styGvV6uDkOSsDt4VZViptt8ylpXNWlLVB4IE8Ft25cVSk48T0Vl0nGt2J8JfJjNlCWoWWQOR1D2+y4jxWYycdng0lThLdExmMSbnWeOTgCumN7Wjzz58TnlZU3tw8iJVvY4gsjbHzDRYE87KKrUVR5wl5E1GEoLDlnzGLKImNRohhZbed4sXDVYOTN5d45eA6r0HRVq4RdWW728v/ZR9JXKm+rjst/M0yuCqG536rXHkCfIIDzmOZAcfOgI0k9igGzOgObdATcNINye4LyP9SV26kKS2Sz8WdttHstjle/INbvcbKht6bnPB1xNLRUrYWhrR3niTxJK9vQoQowUY/8A0hk3J5Ytz1K2Eil0oh16dx4s7Y8N/ouS7hrpP3cTdESkqtZjTzAXFF5R5+rHTNr3ki+s3LMtN7dCrG27dJxW6efgdlhVUZOL5jkEi2Lglh1xyHNbxi2RVKsaazJkOSoG5u7nzXLXrKXYht9fzkUlxcOrLPIRtVzkApsZd0C1cchZ3RFnh1SuGrT0M9b0fd9fT7XeW/3GrKIsAsgCyA7HGXGzQSTwGZW0YuTxFZZiUlFZZo8I0b3OnHdH/wC/6K8s+i8dut6ff7FRddI57NL1+xpldlQCAg47Jq08p+471FvzQHmbJkAh86AjzzbkAztkAbZAT6aps0ea8V0std3J/AtbeP6aOmru+M8ntPqFy20NNRP3omxwZuXvXrmznSGXPWjZskRMQN4pL/A/+UrSfGL8jbBk8HqfqW+I9SqyOxQ3qxWkTW1JBuDY81vGTi8p4Zy5HvpR/MHqWtv8l0e2VubXoiVV6iWFJiZK1zvacT04eSinWqVO88mjk5bs4J1oYHYJLnosoyieJVuZE7MyXDcyAXW5gb/TPwUVWk6kXp3XEs+iqyp18PZrBFsq49QTcCoBUF41tUsIyte4N7H0K77KzVzntYwcl1dOhjhnJfQ6Mxj2nOd5BWkOiKS7zbK+fSdR91JFrS0bIxZjA35nvO8qwpW9OksQikcVStOo+28j6mIgQAgKHTao1KR/3i1vmf7IDzQS5IBl8yAYmmQDe1QBtUBND8gvFXUlOtKXvLqlHTBIae871HHckPRIZbtaebQfRejT4IgwJc9YbNkis0iqtnTSu4luqO92X5lR1HiDDMjg8v1Q7z81w4KC/wD338CbtUOMNqgO7ZZB3bICZSy5d62RsiUydboyWGj1R/mWdbjzBXRavFZG9J9tE7H8L2btdo7Dj+Enh3Ll6Rsuplrh3X8n9j1VlddZHRLdfMrsDqtjVNJybINQ95tb1A81D0dW6qus7Ph9iS+pdZReN1xN+vVnnQQAgBACAqdIsMFREWHLiCODhuPVAecVWjlSw22et1acvXNAMR6OVLv9u3eQEA1V6N1DT7IPd/dAV78NmG+N3kgFQ0ThnI1zRfiDmqvpO5qUoYgt+fgdVrSjN5fLkSnyMHHyXl1GTLLiN09pX24CxtxIBzzXbbUFKWGZ2N3DO1zQW7uXLorhkaQErQ3Mhp5PKC1uze2JueuR2XOPXkOqhqPU9KI8plVQ3ayxtvJyPPNQtYeDz15UjUquUSRtVqcobVAG1QBtVkEyKbILJkfjnWyMkzCKm1REfvt9TZS0XipF+83g+0j1GRgcCCLg5EFXsoqSw9jvjJxeUZLHNG3WJi7Q3gfaaenMLz910XOD1UuK8OaLq36QjJaanB/I0eEGQws2ws+wvnc9CeR5q7tnUdKPWblVXUOsejYmKchBACAEAIBJjHJAAjHJAcdEDwCAbNIz4R5JnAPNNOcda92wjj1GsN3OIsXHcLD4fmvP39513YjsvmWdtQ0dp7mOfIq5ROst9EYDJUN5Wdfut+pC6bZfqcDEnhG2FDqnJWeCJPJJpQBI0EXvl4kZFa6VxQqZ0ssZLOBDgCDvBAIPeCuHOSDSYnSzAmsAkhGqNzmDcORby7llZqPHMrry1/8AJH4mTMi1wVYbRAG0QBtEA8ybJDI9HMtkZQ/FUar2nk5p8iFsnhpmU+J7U0r0RYnUAIAQAgBACAEAIAQAgIOJTW7PPf3Kr6RruK6tc9zpt4Z7Rn8Sw2KYfWMDrbjucO4qn4HdFspDohBe4Lrcsj6rXCJMsvMMoIYhqsAYfiOet0ceHyXZbVacVpfB+P3Ipa087okywv4NJ7s/ku7TJ7BVIeI1T05Y7XkytfVbxJOQNuACjqTVKLct+SMSlr7Mfixe2VVrJNBDrgJAWH7Vh48FmhV014+aFSlqpSM3iei7wT2b9RvXoqtpCZQypRkUsuBSDcPMLjl0fLkyF275MQ3A5j9keZ/RaewVfca+zzJtNonM7eQPAlbx6PnzaMq2fNlg3Q029t1+erl5KX/To473E39mWNzkehM5PZfH464/IqL/AE+fJo19nl4miwHQUMcHzvEhGYY0ENvwuTvU9KxUXmbybwoYeWbVd50AgBACAEAIAQAgBACAEBQ4rN9YRysF5vpCea792Cztofpoh7VcTkdGgjvlsVo5EqjlCDMtXM20Cdv1WNbWxnQG2WNY0BtlnWNBGqKiz2nu+ajdTE4smhTzFo3moHDML3SeUeXfBjTqFh+yFkwcFAwfZCAdbTtHBAdMDeSA62MDggFoAQAgBACAEAIAQAgBACAEBjsTqLyv/eI8l5C8qZrz8z0FvTxSj5EXbrlcibQMzyrSUjeEBrarTUb6A2qajOkNqmoaQ2qahpHsMgEs7Q7MNzI59Crbo2wjXfWT2XLxOG8vHRj1cVxfPwN+1epKA6gBACAEAIAQAgBACAEAIAQAgBACAEAl7rIDzmeou9x5uJ9V4KpU1TlLxb+p66nTxBL3DRmUbkb6BEkq1cjZQEbRa5NtIbRMjSG0TI0jkDS9wa3eVPb0Z16ipw5/L3kVepGjBzkbrB8KbE0H7XEr3FChGjTUI7I8nVqyqzcpFqpiMEAIAQAgBACAEAIAQAgBACAEAIAQAgIteDqkcwR5iyw1lYMp4Z55WUMkZIsSOBAXi7jo2vRlhJteKPV0L6jVjnKT8GRmxPO5rvIqCNnXk8KD9CeVxRiuMl6iZGOG8Fbz6OuIbxNIXtCW0kN6y5nTkt0dClF7NHQ5I0py2TYlOEd2ibRYZLKey025lWNv0RXq95aV7/scFfpKjTXDi/cbLA8CbCLnN3NemtLOnbR0w+L8Tz9zdTryzL0LxdZzAgBACAEAIAQAgBACAEAIAQAgBACAEAIDhCAafTtPBAcbTN5IBuWgjO9oQEZ2Dw/AFrpXgZ1MdhwuJu5g8llJIZZMZGBuFlkwLQAgBACAEAIAQAgBACAEAIAQAgBA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http://upload.wikimedia.org/wikipedia/commons/thumb/1/1d/Dialog_ballons_icon.svg/642px-Dialog_ballons_ic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88840"/>
            <a:ext cx="611505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USNESENÍ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sp>
        <p:nvSpPr>
          <p:cNvPr id="6" name="Zástupný symbol pro obsah 8"/>
          <p:cNvSpPr txBox="1">
            <a:spLocks/>
          </p:cNvSpPr>
          <p:nvPr/>
        </p:nvSpPr>
        <p:spPr>
          <a:xfrm>
            <a:off x="818257" y="1844824"/>
            <a:ext cx="6202015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Schvaluje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cs-CZ" sz="2800" b="1" noProof="0" dirty="0" smtClean="0"/>
              <a:t>Volí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cs-CZ" sz="2800" b="1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Ukládá</a:t>
            </a: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cs-CZ" sz="2000" noProof="0" dirty="0" smtClean="0"/>
              <a:t>výboru SDH</a:t>
            </a: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cs-CZ" sz="2000" dirty="0" smtClean="0"/>
              <a:t>členům SDH</a:t>
            </a: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cs-CZ" sz="2000" dirty="0"/>
              <a:t>č</a:t>
            </a:r>
            <a:r>
              <a:rPr lang="cs-CZ" sz="2000" dirty="0" smtClean="0"/>
              <a:t>lenům JPO</a:t>
            </a:r>
            <a:endParaRPr lang="cs-CZ" sz="20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://www.svet-bydleni.cz/Files/FckGallery/SVJ%20hlasovani%20pressma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343384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ZÁVĚR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pic>
        <p:nvPicPr>
          <p:cNvPr id="6" name="Obrázek 5" descr="uv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7309" y="2665834"/>
            <a:ext cx="31908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2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DOBROU  CHUŤ</a:t>
            </a:r>
            <a:endParaRPr lang="cs-CZ" sz="48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204792"/>
            <a:ext cx="6400800" cy="175260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Příjemnou zábavu</a:t>
            </a:r>
            <a:endParaRPr lang="cs-CZ" sz="4800" b="1" dirty="0"/>
          </a:p>
        </p:txBody>
      </p:sp>
      <p:pic>
        <p:nvPicPr>
          <p:cNvPr id="16386" name="Picture 2" descr="http://4.bp.blogspot.com/-zUc5-X7B5tQ/TVw75P61pvI/AAAAAAAAAiA/oFgFiTsN2uk/s1600/3_Gu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377003" cy="328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PROGRAM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0117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066729" y="2214016"/>
            <a:ext cx="4041775" cy="3951288"/>
          </a:xfrm>
        </p:spPr>
        <p:txBody>
          <a:bodyPr/>
          <a:lstStyle/>
          <a:p>
            <a:r>
              <a:rPr lang="cs-CZ" dirty="0" smtClean="0"/>
              <a:t>Ocenění členů</a:t>
            </a:r>
          </a:p>
          <a:p>
            <a:r>
              <a:rPr lang="cs-CZ" dirty="0" smtClean="0"/>
              <a:t>Návrh činnosti pro 2014</a:t>
            </a:r>
          </a:p>
          <a:p>
            <a:r>
              <a:rPr lang="cs-CZ" dirty="0" smtClean="0"/>
              <a:t>Teze rozpočtu pro 2014</a:t>
            </a:r>
          </a:p>
          <a:p>
            <a:r>
              <a:rPr lang="cs-CZ" dirty="0" smtClean="0"/>
              <a:t>Diskuze</a:t>
            </a:r>
          </a:p>
          <a:p>
            <a:r>
              <a:rPr lang="cs-CZ" dirty="0" smtClean="0"/>
              <a:t>Usnesení</a:t>
            </a:r>
          </a:p>
          <a:p>
            <a:r>
              <a:rPr lang="cs-CZ" dirty="0" smtClean="0"/>
              <a:t>Závěr</a:t>
            </a:r>
            <a:endParaRPr lang="cs-CZ" dirty="0"/>
          </a:p>
        </p:txBody>
      </p:sp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sp>
        <p:nvSpPr>
          <p:cNvPr id="9" name="Zástupný symbol pro obsah 7"/>
          <p:cNvSpPr txBox="1">
            <a:spLocks/>
          </p:cNvSpPr>
          <p:nvPr/>
        </p:nvSpPr>
        <p:spPr>
          <a:xfrm>
            <a:off x="467544" y="2214016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Zahájení a přivítání hostů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a jeho schválení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Zpráva o činnosti za 2013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Zpráva o hospodaření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Doplňovací  volba výboru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Volba delegáta SDH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 smtClean="0"/>
              <a:t>Příspěvek Nadaci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ZPRÁVA  O  ČINNOSTI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Činnost  sboru</a:t>
            </a:r>
            <a:endParaRPr lang="cs-CZ" sz="2800" dirty="0"/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0117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11560" y="2502048"/>
            <a:ext cx="3744417" cy="3951288"/>
          </a:xfrm>
        </p:spPr>
        <p:txBody>
          <a:bodyPr>
            <a:normAutofit/>
          </a:bodyPr>
          <a:lstStyle/>
          <a:p>
            <a:r>
              <a:rPr lang="cs-CZ" dirty="0" smtClean="0"/>
              <a:t>Kulturní život</a:t>
            </a:r>
          </a:p>
          <a:p>
            <a:r>
              <a:rPr lang="cs-CZ" dirty="0" smtClean="0"/>
              <a:t>Oslavy životního jubilea</a:t>
            </a:r>
          </a:p>
          <a:p>
            <a:r>
              <a:rPr lang="cs-CZ" dirty="0" smtClean="0"/>
              <a:t>Asistence na plesech</a:t>
            </a:r>
          </a:p>
          <a:p>
            <a:r>
              <a:rPr lang="cs-CZ" dirty="0" smtClean="0"/>
              <a:t>PO očima dětí</a:t>
            </a:r>
          </a:p>
          <a:p>
            <a:r>
              <a:rPr lang="cs-CZ" dirty="0" smtClean="0"/>
              <a:t>Kralupský šestiboj</a:t>
            </a:r>
          </a:p>
          <a:p>
            <a:r>
              <a:rPr lang="cs-CZ" dirty="0" smtClean="0"/>
              <a:t>Praha – Prčice</a:t>
            </a:r>
          </a:p>
          <a:p>
            <a:r>
              <a:rPr lang="cs-CZ" dirty="0" smtClean="0"/>
              <a:t>Dětský den</a:t>
            </a:r>
          </a:p>
        </p:txBody>
      </p:sp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sp>
        <p:nvSpPr>
          <p:cNvPr id="7" name="Zástupný symbol pro obsah 10"/>
          <p:cNvSpPr txBox="1">
            <a:spLocks/>
          </p:cNvSpPr>
          <p:nvPr/>
        </p:nvSpPr>
        <p:spPr>
          <a:xfrm>
            <a:off x="5364088" y="2492896"/>
            <a:ext cx="3744416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Setkání Kostelců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Hasičský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kačák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Rozloučení s prázdninami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Hasičská svatba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Adventní výzdoba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Rozsvěcení stromu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Vánoce a Silvestr</a:t>
            </a:r>
          </a:p>
        </p:txBody>
      </p:sp>
      <p:pic>
        <p:nvPicPr>
          <p:cNvPr id="13" name="Obrázek 12" descr="kostel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530000"/>
            <a:ext cx="1872208" cy="1404156"/>
          </a:xfrm>
          <a:prstGeom prst="rect">
            <a:avLst/>
          </a:prstGeom>
        </p:spPr>
      </p:pic>
      <p:pic>
        <p:nvPicPr>
          <p:cNvPr id="14" name="Obrázek 13" descr="svat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767911" y="3132000"/>
            <a:ext cx="1824202" cy="1368152"/>
          </a:xfrm>
          <a:prstGeom prst="rect">
            <a:avLst/>
          </a:prstGeom>
        </p:spPr>
      </p:pic>
      <p:pic>
        <p:nvPicPr>
          <p:cNvPr id="16" name="Obrázek 15" descr="wimm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4725144"/>
            <a:ext cx="1440160" cy="1925562"/>
          </a:xfrm>
          <a:prstGeom prst="rect">
            <a:avLst/>
          </a:prstGeom>
        </p:spPr>
      </p:pic>
      <p:pic>
        <p:nvPicPr>
          <p:cNvPr id="17" name="Obrázek 16" descr="detsky_d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5526000"/>
            <a:ext cx="1440160" cy="1109594"/>
          </a:xfrm>
          <a:prstGeom prst="rect">
            <a:avLst/>
          </a:prstGeom>
        </p:spPr>
      </p:pic>
      <p:pic>
        <p:nvPicPr>
          <p:cNvPr id="18" name="Obrázek 17" descr="ZS4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1530000"/>
            <a:ext cx="1512168" cy="1069510"/>
          </a:xfrm>
          <a:prstGeom prst="rect">
            <a:avLst/>
          </a:prstGeom>
        </p:spPr>
      </p:pic>
      <p:pic>
        <p:nvPicPr>
          <p:cNvPr id="19" name="Obrázek 18" descr="fand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5526000"/>
            <a:ext cx="1728192" cy="11415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ZPRÁVA  O  ČINNOSTI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Činnost  jednotky</a:t>
            </a:r>
            <a:endParaRPr lang="cs-CZ" sz="2800" dirty="0"/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0117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11560" y="2502048"/>
            <a:ext cx="3744417" cy="3951288"/>
          </a:xfrm>
        </p:spPr>
        <p:txBody>
          <a:bodyPr>
            <a:normAutofit/>
          </a:bodyPr>
          <a:lstStyle/>
          <a:p>
            <a:r>
              <a:rPr lang="cs-CZ" dirty="0" smtClean="0"/>
              <a:t>Zásahy</a:t>
            </a:r>
          </a:p>
          <a:p>
            <a:r>
              <a:rPr lang="cs-CZ" dirty="0" smtClean="0"/>
              <a:t>Obnova požární zbrojnice</a:t>
            </a:r>
          </a:p>
          <a:p>
            <a:r>
              <a:rPr lang="cs-CZ" dirty="0"/>
              <a:t>Ú</a:t>
            </a:r>
            <a:r>
              <a:rPr lang="cs-CZ" dirty="0" smtClean="0"/>
              <a:t>držba techniky</a:t>
            </a:r>
          </a:p>
          <a:p>
            <a:r>
              <a:rPr lang="cs-CZ" dirty="0"/>
              <a:t>Š</a:t>
            </a:r>
            <a:r>
              <a:rPr lang="cs-CZ" dirty="0" smtClean="0"/>
              <a:t>kolení</a:t>
            </a:r>
          </a:p>
          <a:p>
            <a:r>
              <a:rPr lang="cs-CZ" dirty="0" smtClean="0"/>
              <a:t>Reprezentace jednotky</a:t>
            </a:r>
          </a:p>
          <a:p>
            <a:endParaRPr lang="cs-CZ" dirty="0" smtClean="0"/>
          </a:p>
        </p:txBody>
      </p:sp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6300192" y="1672208"/>
          <a:ext cx="2376264" cy="1828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63034"/>
                <a:gridCol w="613230"/>
              </a:tblGrid>
              <a:tr h="28452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příčina výjezdu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počet</a:t>
                      </a:r>
                      <a:endParaRPr lang="cs-CZ" sz="14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452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planý poplach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/>
                </a:tc>
              </a:tr>
              <a:tr h="28452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požár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endParaRPr lang="cs-CZ" sz="1400" dirty="0"/>
                    </a:p>
                  </a:txBody>
                  <a:tcPr/>
                </a:tc>
              </a:tr>
              <a:tr h="28452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technická pomoc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</a:t>
                      </a:r>
                      <a:endParaRPr lang="cs-CZ" sz="1400" dirty="0"/>
                    </a:p>
                  </a:txBody>
                  <a:tcPr/>
                </a:tc>
              </a:tr>
              <a:tr h="28452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ostatní pomoc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/>
                </a:tc>
              </a:tr>
              <a:tr h="28452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celkem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26</a:t>
                      </a:r>
                      <a:endParaRPr lang="cs-CZ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Obrázek 11" descr="povod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789040"/>
            <a:ext cx="2700300" cy="1800200"/>
          </a:xfrm>
          <a:prstGeom prst="rect">
            <a:avLst/>
          </a:prstGeom>
        </p:spPr>
      </p:pic>
      <p:pic>
        <p:nvPicPr>
          <p:cNvPr id="13" name="Obrázek 12" descr="pi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696879"/>
            <a:ext cx="1615629" cy="2452201"/>
          </a:xfrm>
          <a:prstGeom prst="rect">
            <a:avLst/>
          </a:prstGeom>
        </p:spPr>
      </p:pic>
      <p:pic>
        <p:nvPicPr>
          <p:cNvPr id="15" name="Obrázek 14" descr="au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4725144"/>
            <a:ext cx="2256251" cy="1692188"/>
          </a:xfrm>
          <a:prstGeom prst="rect">
            <a:avLst/>
          </a:prstGeom>
        </p:spPr>
      </p:pic>
      <p:pic>
        <p:nvPicPr>
          <p:cNvPr id="18" name="Obrázek 17" descr="kontejne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789040"/>
            <a:ext cx="2335343" cy="1440160"/>
          </a:xfrm>
          <a:prstGeom prst="rect">
            <a:avLst/>
          </a:prstGeom>
        </p:spPr>
      </p:pic>
      <p:pic>
        <p:nvPicPr>
          <p:cNvPr id="19" name="Obrázek 18" descr="malovan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40" y="1700808"/>
            <a:ext cx="1512168" cy="1149877"/>
          </a:xfrm>
          <a:prstGeom prst="rect">
            <a:avLst/>
          </a:prstGeom>
        </p:spPr>
      </p:pic>
      <p:pic>
        <p:nvPicPr>
          <p:cNvPr id="16" name="Obrázek 15" descr="dychak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5085184"/>
            <a:ext cx="1811640" cy="1336085"/>
          </a:xfrm>
          <a:prstGeom prst="rect">
            <a:avLst/>
          </a:prstGeom>
        </p:spPr>
      </p:pic>
      <p:pic>
        <p:nvPicPr>
          <p:cNvPr id="20" name="Obrázek 19" descr="DSC_929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8" y="5085184"/>
            <a:ext cx="2016224" cy="134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ZPRÁVA  O  ČINNOSTI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762872" cy="63976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Preventivně výchovná činnost</a:t>
            </a:r>
            <a:endParaRPr lang="cs-CZ" sz="2800" dirty="0"/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971600" y="3294136"/>
            <a:ext cx="4104456" cy="1214984"/>
          </a:xfrm>
        </p:spPr>
        <p:txBody>
          <a:bodyPr>
            <a:normAutofit/>
          </a:bodyPr>
          <a:lstStyle/>
          <a:p>
            <a:r>
              <a:rPr lang="cs-CZ" dirty="0" smtClean="0"/>
              <a:t>Besedy na školách</a:t>
            </a:r>
          </a:p>
          <a:p>
            <a:r>
              <a:rPr lang="cs-CZ" dirty="0" smtClean="0"/>
              <a:t>Exkurze na požární stanice</a:t>
            </a:r>
          </a:p>
        </p:txBody>
      </p:sp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pic>
        <p:nvPicPr>
          <p:cNvPr id="8" name="Obrázek 7" descr="hasi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348880"/>
            <a:ext cx="3600400" cy="3216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ZPRÁVA  O  HOSPODAŘENÍ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763688" y="1997150"/>
            <a:ext cx="1738536" cy="639762"/>
          </a:xfrm>
        </p:spPr>
        <p:txBody>
          <a:bodyPr/>
          <a:lstStyle/>
          <a:p>
            <a:r>
              <a:rPr lang="cs-CZ" dirty="0" smtClean="0"/>
              <a:t>pokladna</a:t>
            </a:r>
            <a:endParaRPr lang="cs-CZ" dirty="0"/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5653137" y="1997150"/>
            <a:ext cx="2087215" cy="639762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kladový účet</a:t>
            </a:r>
            <a:endParaRPr lang="cs-CZ" dirty="0"/>
          </a:p>
        </p:txBody>
      </p:sp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899592" y="4105880"/>
          <a:ext cx="324036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180"/>
                <a:gridCol w="162018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Počáteční</a:t>
                      </a:r>
                      <a:r>
                        <a:rPr lang="cs-CZ" baseline="0" dirty="0" smtClean="0"/>
                        <a:t> stav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253,-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Příjem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5.600,-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Výdej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3.151.,-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Konečný stav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2702,-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5148064" y="4105880"/>
          <a:ext cx="324036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180"/>
                <a:gridCol w="162018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Počáteční stav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43.229,16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Příjem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14.005,79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Výdej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Konečný stav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57.234,95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https://encrypted-tbn0.gstatic.com/images?q=tbn:ANd9GcRRRT-35tKH3ZTjd7DgRXnwBxzb3EbcxZEBczGoNie__1yszA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248880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DOPLŇOVACÍ  VOLBA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55776" y="314096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ávrh výboru - místostarosta</a:t>
            </a:r>
          </a:p>
          <a:p>
            <a:pPr algn="ctr"/>
            <a:endParaRPr lang="cs-CZ" dirty="0"/>
          </a:p>
          <a:p>
            <a:pPr algn="ctr"/>
            <a:r>
              <a:rPr lang="cs-CZ" sz="3600" b="1" dirty="0" smtClean="0"/>
              <a:t>Karel  CERHA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VOLBA  DELEGÁTA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83768" y="314096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ávrh výboru</a:t>
            </a:r>
          </a:p>
          <a:p>
            <a:endParaRPr lang="cs-CZ" dirty="0"/>
          </a:p>
          <a:p>
            <a:pPr algn="ctr"/>
            <a:r>
              <a:rPr lang="cs-CZ" sz="3600" b="1" dirty="0" smtClean="0"/>
              <a:t>Jaroslav  HOUDEK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E271F"/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PŘÍSPĚVEK  NADACI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znak_SD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200" y="280800"/>
            <a:ext cx="107156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znak_kostele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071563" cy="10287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83768" y="2804735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ávrh výboru</a:t>
            </a:r>
          </a:p>
          <a:p>
            <a:endParaRPr lang="cs-CZ" dirty="0"/>
          </a:p>
          <a:p>
            <a:pPr algn="ctr"/>
            <a:r>
              <a:rPr lang="cs-CZ" sz="3600" b="1" dirty="0" smtClean="0"/>
              <a:t>100,- Kč</a:t>
            </a:r>
            <a:endParaRPr lang="cs-CZ" sz="3600" b="1" dirty="0"/>
          </a:p>
        </p:txBody>
      </p:sp>
      <p:sp>
        <p:nvSpPr>
          <p:cNvPr id="30722" name="AutoShape 2" descr="data:image/jpeg;base64,/9j/4AAQSkZJRgABAQAAAQABAAD/2wCEAAkGBxESEhUUExIVFhUXFxkYGBUYGBUcGBoXGhUYFhUWFxQYHSggHB8lHBUUITEhJSkrLi4uFx80ODMsNygtLisBCgoKDg0OGxAQGywkHyQsLCwsLCwsLCwsLCwsLCwsLCwsLCwsLCwsLCwsLCwsLCwsLCwsLCwsLCwsLCwsLCwsLP/AABEIAGABkwMBEQACEQEDEQH/xAAcAAABBQEBAQAAAAAAAAAAAAAAAwQFBgcBAgj/xABNEAACAAQDBAUHBwkFBwUAAAABAgADBBEFEiEGEzFRFCJBYaEHF1RxgZGTIzJScrLB0zNCYnOx0dLj8FOjs8LhFRYkNGOCkiU1g8Px/8QAGgEBAAMBAQEAAAAAAAAAAAAAAAECAwQFBv/EACoRAAICAgIBAwQDAAMBAAAAAAABAhEDEgQhMRMiQTIzUXEUYYEFI0Kx/9oADAMBAAIRAxEAPwDSo8I9kIAIAIAidocdl0ksM4LMdFQdvO5PARIDCMel1EoTFHHQi+qkcQfughQ86aOXjFtUQHTRy8YaoHuVPzGwHjGuLCsjaMsuTRJiozfR8Y3/AIX9mH8u/gQNWB2eMcbj3R1p2rOdNHLxhqiQ6aOXjDVAOmjl4w1QDpo5eMNUA6aOXjDVAOmjl4w1QDpo5eMNUA6aOXjDVAOmjl4w1QDpo5eMNUA6aOXjDVAOmjl4w1QDpo5eMNUA6aOXjDVAOmjl4w1QDpo5eMNUA6aOXjDVAOmjl4w1QDpo5eMNUA6aOXjDVAOmjl4w1QDpo5eMNUA6aOXjDVAOmjl4w1QDpo5eMNUA6aOXjDVAOmjl4w1QDpo5eMNUA6aOXjDVAWluWFwPGOjFxvUjd0c+XkaOkjjuQCSOHfE5OLrFuyMfJ3klQkKzu8Y5tUdIdNHLxhqgBrRy8f290Q0gQdDtnImTzJykC+VZlwQzcLW7NdBEE0WaIAQAQAQAQAQAQAQAnOnKguzBRzJAHvMSDP8Aao79ywN14Lyyjl64UPHRXsGxJ6WbzQ6OOYHA+yCJZoUurDAMpuCLgjtELIo9b+JsUS2zvWdh+jfxtHXw37mcvKXsRPimj0DhRTZ06zN6z+2PGm/cz1oL2o8b+K2WoN/CxQb+Fig38LFBv4WKDfwsUG/hYoN/CxQb+Fig38LFBv4WKDfwsUG/hYoN/CxQb+Fig38LFBv4WKDfwsUG/hYoN/CxQb+Fig38LFBv4WKDfwsUG/hYoN/CxQb+Fig38LFBv4WKLJgUvNJv+kY9Pi/bPO5P1imLScslzyH3xbkdY2ymD60Vgzo8qz1Guzm/hYoq21+PEDcSzqRaYRyP5kRYohsHojcHvH+nuglZLdGp4TiCTEUZ1L2sVuM1xpw90CCQiAEAEAEAEAcMAR+N4juU6ou54A9neYkIy/G1mzHLTGLHv4D1DsjN+TVeBDDsRaX1Tqh4j7xEKQcbHOIUiuMyG4OojQzPWzuLGUd0+iE6H6Lf6wJSLXv4iyaLHsTMzTn/AFf+Yfvjs4T9/wDhx8xVFfsuhWPSPPMtq51nf6zftMeHN+5nswXtQlv4rZejqzSeAv6rwvuiK6s9Zm0Fjrw4/uie/wAD/TjuRqQQOZBiXa8ohdvpnnfxBajhnxAoVJa18rW52NvfE06uitq6sT38CQ38RZNBv4WKDfwsUG/hYoN/CxQb+Fig38LFBv4WKDfwsUG/hYoN/CxQb+Fij2CxFwDbnY++8T3V0V6urPG/iLLUG/hYoN/CxQb+Fig38LFBv4WKDfwsUG/hYovex2tOD+k37Y9XiO8Z5fK+4Odp9KWZ6h9oRblfaZXj95EZ2Z8eRfZ61EbjeMblNPntoo5D6XqESKKvQUhdszc737+2BUkKzERKBSWet2ty7h3xVyrwWUSKkSCzX8e2/riqZc0TZfFpgtLmtmH5rHiO4ntjRGbXZbYFQgAgAgCk7V7eLTsZUhRMmC4Zieqp7APpHnyjVQ67KOZTP986hnzTQr9wGW3qteJcF8EKb+SXp6+nqBZWs30W0b2dhjKUDaMyPr8PIMYl0xpTVLSzwuO0RKdEtWeq6SHGZOH9aRoZ+CfwMz2kbx5b5FIAmW6pB04nj7IOElHb4CnHbX5Ln5PHvPmfq/8AMsdXB+r/AA5eb9C/ZfzHps84x3EJvysz67/aMeDk+pnuwXtQ330VstRO7GVzrUqigWmaEkagAE3Bjo4s2smv5OblQTx2/gt2P1rhZTyVzMtTLlkEfmu4lu3sDX9kenPvtfB50OrTIHaSvqKivGHy0VZYVZjzTe4F9bDh2rbnrGOeLyvRePk0wyWOO/yKts5TZZrrUMRKDBrZdGUXNyRGP8bHTal4Nv5WTpOPkh9ncLWoR50ybkky9GYW4j5wv2WjnwYd05TdI3y5tGoxVtktttiJpsMuribmKqrcAUvfs7hHdkpYqvpnFjt5brsZ4LgSvTyZtTN3TzgCiC1gWF1BuNTHOuLGMfdI6Jcqbl7UNsewxZE+XIluWd1GjZbliSAB7AT7Izy4NJKMXZphz7xcpdEudlpNmQ1BE1EzNwyjkTpe2kbLiRqtuzH+VK7S6GmE4DLeXLadNZWnfk0UC5FswJ0PZ90Uhxo1Hd038F8nIlb0VpfJCYkiyZ7yTMBCMAW0uBpclR3E+6OeeNwnTfRvCbnC0uyzTdmqVN2XqiFmEKt8oLM3zAt+djHY+JDpuRy/ysnaUTxS7MyjOmSWnnOlmCgC+QgEMfabeyKx4sdmnIl8qSiml5OTdllO6EqdmzkgsbWst8zKB32EJcRdasR5fm0J4jgEgSJk2RPLbq+fNa2gBYXsLWBvES40HFuEvBaHJlst4+SN2aopdS5RphXqgrYXzczc6CMcGOOV03RryMksStKyWnbOScs4S5+ebJF2Xq6aXCsOwkK0bviLvV20c8eVK1sqTE8O2elGXLefPKGaQJajLc5vm30OpGukVx8eNR3fbL5OTLaWitI8U+zRNRNlNMskoKzNpezAlR2jgDxHZCPFfqNSfQfKWqaXbJLF6wU+FznlTBNULaUdB1TZbEjifnax1e2OHp2jmW0sytUyKwjCaadSJUmpyoQC7WAVToGGvI6RguLDXZyN/wCTPbXU9V2ztp0mXKmXSarMGNrhVylmvwOji0UnxWpqKfTJhy7g20LVmz0gSprSqglpP5S+WwsLt2aWAY+yLT40dXpK2hHkytbxpPwOZWy9M27YVLFZnzNF611zC2n0bmLriQdNPoq+XNWnHsY4ngtPKp3nLUZ8jZfzbZg1ivj4RnLjxUG1LstHkylNRaoYbRYelKkkmYc0xbnNlsDZeH/lGObF6aj320a4crm5fhMiDOjCzoRzfQsmjSthTekU/pP9ox63D+2eTy/uDna42pJvqH21i/J+0yvG+7EzGSsx77tGdgpbKoBJt3GPIjGUpNI9SUoximyozFmTJrGYCCDYqQQR3WOoiaFi8+syjJL4drc+6KykWjEQpaQtFEWZOSpMuUuaYwUd/b6ovGNlXKkRmIbVAdWSv/e33L+8xtGBjuP8H8o85Cqz0WYmgzLdXA7TbXMe7ti3pp+Cu7NNoaxJyLMltmRhcH+u3mOyMmq6Lp2OIgkgtscUNPSuy6M3UXuLXJPuBifBFWYvuv6+/wBcW3I1DdRO41AyYbjQk6XFZqCxOdeTfcePviraaLLpjhpkubwOU8j9xjJqjROzQ/J5sUMoqakXzAFJR4W4h2HaeQj0eNxVW0vJw8nkt+1MuWOY5SSVKTnXUWMsC5I5WHCOjNmxxjUjlxYckpXEq/k+Mvpk4SiSm7JUsOtbOtgY4uFr6ktTs5m3px2NDaPTfg84wzEp3y0z9Y/2zHz837me/Be1DffRSy1Fu2DlyVbfzKhEK5lEtrDiB1rk6eqO7hxin6jl2cXMbrRLomNncYp0qayU9VKe7rOBLKAMy2KA31y7tP8AyjuxyjFvvyziyKUkuiA2T2mkTMXq2Z1VXXJLckWIR+xu+14zhJRm7+S84NwVfBK4LT4fKp6imaulTMzh5zZlAynLZBrwypl05mJhGEIOFlZSnOW9DfDMRoKqjqKaTOl0oLvlvYDIWuHCsRcECD0yRcPBPvhJT8uhbFKvCloZRabLny5MtllSiQd5MymWDlvfUkjuzRdyhr+isYz2r8ncQrKCoWiqHrJcuXJYEy7i5e6ZU43WzoL6a2irUMjjJvwSt4KUUvJ5x/FsNk1kqczS5k9pgYzFIO6lrLycQeGviYmWSMWm/wAkRxzktUM9o8PoZk2dUTaxZqvLtKp5b2OYji2VusNBxHOMsihHbIa43NpY68EymNyZsiQ0qvlSJaACatkznKqjKuY3Uggi9joY2jNOKd10YuFSacb7MwdFaumPLZiGPUzEmZMBOjPftJ/Z2R52aSl477PSxLSnLo1DafDqNp1HvqmXKNIRMCMQCwGUrxPY0oGPSko7Jt+DzYOVOl5I6gx6napxCpExVcSkSWrMAxyq5uFOupyeMYrMntN/pGksLWsaKt5HamRInzi7Kgdcikmw6pvYn1WHsimHJrKpfg1zwc42vyTGITqehw6fTLVLUTJxYsykdVSqoBoTbqoNOd4lyjihrHyyEnlntLwhDyMyySWbgktreotYa+q8V46vK5f0X5D/AOlL+yRafRUMmumS6pJsyrLMFBF1BVsoIB7DMY3PONpZIwg35vwYKEskkmqSXY+nVNDViiqemSpcqRZjLJXMSuUheN9GVez82DUZSjNvwiqcoqUEvJzDNpaeqetk7xZLTBdGc2uu6Eu9jbhlvbvisMiyKV/JaeN43Gvg5IbC5dAkt6qXNkyGLPcj5RwWY9S/WuzcBxjVaRSjZR7uVteTlThdPOwqRTzJi0qzSJqhrWW770qpJAuAYilqldBN7t+RWXtZRLXSZSzFEtZLSkmX6uYlNL8DoigH1xEcyeSviiXhahfzZGYlUU9HR1coVKT5tSXuUy9RGUrY2J0Aze1jGMmsWNxT7ZtFSzT2fhEH5VqiS8mjkynWYET80gqTlAB09RPtic2TtJPwuyMEHTb8lgo6egfCpUmZUJLSW6zJguMxKzN4wte+uvvi+OcZ413QyRnDK+rPPlHrcPmyc5mS5sx1liSAblAGLO9gdOqbROdxq0UwKd1/dlOlViuMwOhv+2PIaafZ6yafg976K2TRqvk7e9Gv13+0Y9jg/aPI5i/7B1tubUU49y/bWNOV9mV/gz4/3Yld2MxmhkJkMzLMc3ZmBseSg8h95jk4mXDCKXhnVy8eWb2+Cd2m2ck10s3ID26k1eI5A/SXmI7MmGOVHLiyyxPoxaswxqeY6T7BkNiON+BBHsMePODi9WessimtkITcXtpKW36R4+wReNIrJ2RM8s7ZmJY8zFtijjYnuoncaBuojcal38mGImXNanJ6sy7KOTgdnrAMQ5WFGjTge6IokovlPa4kLfT5Rj6xkC/ab3xScjTGrKHuYz2NNA3MNhoG5hsNA3MNhoPsCw0TqiVKPzXmKD6r6+EaYvdNIpkWsGzctrsUNLSPMUaiyr3FjlHuj188/Sx2eRgh6mRIxF6ksSWJJPEk6k9pvHhOVu2e6kl0i7eSaZepm/qv86x3/wDH/W/0cH/IfQv2ao0eseWfPeITvlZmv57/AGjHzcvLPoo+B3WYLVSpW+mSisvq9YlfzuGl7+yNHgmo7NdGaz43LVPsi5pBFj2i3s5Rkn3aNJK1TGsmhlrYi+nrtGrzyrsp6Efg900hJZJW+vO9h3WvFZZHLplo41F9Cb0MosSR7OwG1rxKzSSpFZYY32SWK7ONRNu5yjM6ZuIPVJK8tNQfdGuZZISW5nheOcG4domD5LpgBZpsnd5Qd8XOW3IaR0PDkXyqOf1sfinZVzRS8uUDS97jjfnftjjeWSlZ1rHFqiRw3Y2bUJnkyGdQSpYFRc2ub3IvyjaHrz7irMcnow6kyOqKaW9jw7xyHAf/ALeMI5Jro3ljjL9kzgeyT1ikIFWWh60xzYA245rcfZG2HHkm9vBjmlDGqatjzZjCKqkzVUiSHVQ4MxspWy8WF7fROsXxyzL3xVorNYa0cuyO2q2rqa5RLmyZZQMDcKMxtewzE6DWLPkucab7Kx4yxztJ0RVLTIguqm5Gt7Ei/ZcCOPJkvo64Y/mhelUIMq9p4cydLW7YiUnKSJUVFMc4tslNkdedKaWrNYajVrZuAPIH3R0SWWEVa6MIvFNvV+CYwvbOopJO7ky5ZVb6ZdTck6mJw8uUOuiM3FhN32VivqHqpzzZ0sIzm90GVQALAWB7ecMudW3Fr9DHg6SaPU6nluoUjQcD29/W7I545GpWbeknHwcpqdEvYXvxJ1PLjpCeSTfZMcSiP8KwR5YFYknMkpgczAFQQeGU6mN4TyVul0jGcMblo32y2f7QxHFJUyUEkLJ4NOmLZU7So43PDs7RHXizTzRd0kcmbFDE0lbZRJNGiNe2oJA1uuhtcdxtePPyZJdpM78eOPTYnMoJbEnhfiBwPPSIWdpUS8KbsVmSUOXSwXgNB7xEKbV/2WljTo0HCqBHo81RhbThLGZGGUGYNSSVY3t26X7rx6PHjUbcOzz+RP3dT6K3iuytRUT3K0DS7hXyJlChW0QakanK1/VrFJQztuolozwqK2kKf7qV6L/yrhV+qdOehvHLLj5fLR0R5GLwmQ2+/oxznQa95MGvRL+sf9oj2eD9r/Tx+b93/B/t8bUE/wCqv21jXl/ZkZ8X70TEzNjwbXye4X3yWY2xmNTMbqVLoCfm2tmA7jePS4GZ3ozzudiVboQ8smHLvJE4cWVpbd+U5l+03hE86NNMjgvZNGcbmPP2O/QNzDYaBuYbDQNzDYaEhs9dKqQw/tUHsLhW8CYtGXZDj0bOvCNznZUNvqTOJLcs49+U/wCWMZo2xuio9B7oypm1oOg90KYtB0HuhTFoOg90KYtDvCF3M+VNtojhj6gdY0xe2aZnl7g0anthR9LpHlpqTZl7yDmA9se1nh6uOjxsE/TyWYcylSVYEEcQeIPaLR4TjXT8nup32i9+R9v+Km/qf/sWO7/j/rZwc/uC/ZrRj1jyz5wrm+UmfXf9rR85Jdn0MfBpKVMlaCjl1QmTd48tQtz1mYkDMb3KjTwj14xi8UFP5PJk5LLN4+qKvjODyDiQpZJKqQrMPoi2Z7X7tB645Z8W8tR8HTj5TWG5eUWOkwzCnnTJIktenF3JJyuLEG/qMb+jhcmkvBjLNnUU2/JV9haGmrKhwwJRRmVASCwJ0BPIC0YYeNtkey6OjPyXHGlDySWIycPWdTK1LMlvMYq0kE5bHRXDdvZoOcayw49l7e/wZRzZdZVLoY7U0KzsTl00l2FlUOWZnIGUszXY6dUAeyIyYY+pql0TizSWP1G/7JXGkwtZNRTFmRpCXRmdutNy8Flk2JBC3Ftc/ZF9cVSx14M1ky7Rn+RTAtn6RKWTMeS9SZtmmzQTdAdbqAeA5CJWDHqlrYlyMmz91HrYepO7rxTO7LrLkByRZsrm9uzVlhgx6qWvgcnJu4t+SK2gpsOp5JkAk1a7sBteu7WuOVu3hwYRllwY0tEuzXDyMrlvJ9Fjodm6aUgkTJUyYrKXmzixWWrdml7XBB9ka4+NBVFqzDJnk7mnX4I3Y6olScPrHmzZjyN5MUWJ/JqALS7GwzXN7CL4lWJqXjwhlk55VT7+f2Re3NHSy+imQhltUCwl+vLlvc82jm5PHimtDfjciTTU2TtPg2HSZkulmy2mTnQs03sBtwFuHA2jWODEpLE12zOWfLKLyp0rKFiSCTUTJSsfk3IBub20I1Hrjz8mJwbo9DHkU0rNPrplMwoqeqV5rsLAXJGbdks8zn80gfWMeu4ResJdnkKc4uU4dFUw6jojic6mZGdLkIAxGQ5czX1vYRxR48PWcWujsnmk8Sd9kpNwvDDKrFSW2anDMZhJ0fKzBVN+zLY+uNnx8eskl4MVyMlxbZEbLyaGbQz50yUS8lWu+Y2LZWZQAO7J74xw4IaPZG2bLP1FqxDEqKnlYZImlflphBzXN7aki3qA98Vnx4xxLrstDM5ZnXgseIY1RSMNlDozmXOIKyg1mLFS1yRrxF469YRxKNeTl2yPK5X2iDqRSDCBPVHRmIHWdiDMD5GfJe2ttNOEYzww9K4o0jmm83uZXdlllb+WJwaYjsFyg2uSbD9scq1c0mujsamoNxkX1MGw5qufT7s9WSjfOJCklizXPbZk9xju/jY95JLqjh/kZfTi2/kpmxshKiqlKdUzZmHMKLkRw4cV5UpHbmy1hbRZtqduKiXiUuXKdllS3liYigHMLgzNO3q3AjuyZZKffhHFjxRePx2x3ge0s2pxdyjOsgSgSh0JKjKMwtobljbmYvjkp5NkZ5IaY0mT8qsnSXqqlp5nprkp0A+Tyi5Ba511Ea/Tbsy6nSoxZK9przGYAZmZrDhckkge+PGzRV2vk9jE3VP4Nq8lB/4EfrX+6PT4P2v9PN5v3f8ACQ8oZ/8AT6j6q/4ixpyvtMz4v3omFXjwqPbXg0DyU4Y28apYWUKUQkfOJtmI7haPS4OF3uefzsqrRD3ynzxNeVKH5oLn/u0A8DEc+VtIcBUmyj9B7o86mejaDoPdCmLQdB7oUxaDoPdCmLQ8wbD71ErThMU+5g33RaK7KyfRp1o6LOahljNHvZRA4ixHs4xVqyyKqKOK6l7O9ChqNkHQoaiyGxDF5EvRTnbkuoHrbh7otqV2IKpxKbM49Vfojl64q6Lrsuexm14losie1suiTCbAjsVj2W598ehxeV/4kcHJ43/pFixvDqSeDMnINASXBykAdpI4iN8uLHKNs5sWbJGXtZDeSh5Zrp+6DBN0cuY3a28WxPrjm4ajvLXwdXLv047eTWDHonns+aq4/KTPrv8Aab90eBJK/wDT3U2l1+CyY5tPTmqo2S5lSdDpbVhZrDttlSPQWWLyRa8I4fTkoSjLyx5W7a0kupQohYXLTZhXrdZcoVQdT2e6NHmhacTP0ZU0z3S7SYXLmTwpmDfi8yYVbj1uqAdR89jFozxrpPp//SkoZHV/A1kbU0M55ucNIPVWVNUXYS0AOoA0N7nXnGbljk3fVeGaKE1Vd35EsW2xkvU0jLmaVJYlnYDO1xkuF7rX77wllTkv6Ijikou+rHeIba0suehlIWGdnmuVsdVyBVJFza/Dui/rRTTh2vkejKmmNMUxrDFM6ZLUzp062rrog4EqWHVPDhrGc5Qpyj5ZbHGbaUvCJCh2pw+RaZJmTUUrYU4UiXmX87MQfUbczF/Vgu+/0Z+nOSrrv5Iam2mlrRTlUlZ7zWcqoIAuwYfKDkoUe2Mt4xx0vLZt6cnPvwkSG0O2FGyh5SZ5r7vV1tkCNn0J4tf9saZMsXenbM4YpppPwLYjtRh03LOmGczFSBIOcJfS9xe1xbj3xf1IS/t/giOKadeF+SCxDHpH+zkp5fz82aYoWyrck2U9ouRbuAjnlKLgkv2zeMZKbbd/2TeN7Z0mVHloXmkIArLYIFfO2tvV7o2lnhJWvJjDC0+/B7nbVYcJoqxvDPyZFQqR6r629oh6sItyj5K+lOSUZdIo1LUCZVGZM+a0wF7a6MwLadthHDN3Tl+Tugq6j+C31W1Ug4nLnamWJRQGxuGPWzEdxvHX60Xk3+Dm9GSxa/L7Fk2soFqwwBCS0cB8l2eZMe5uBrYDW5jRZYJqSM3hlTT8jPZjaSlWXVLUBhvJxm2Vb5lOUlb+tSPUTGWHLFRam/JpkxTb6+BXCNp6J5VUs8GWs6YZmVVOqZUUC68DeWY0WWLTjLrso8ck4yj5oWxDbWiNN8mjGYJbS0lsuiggLmY6jhaJlli1fyVjjknXwKLtnRpTyXGczZUvIiWIGfKFNze3PhBZo9fkPDLtfAhh+11GlGiuGabJBATJ1WYqRmvwtrFMeWEYpPyi+THNybXhlWwLElSoSYy3VZgdgOHG5t6o4/pns/ydf1Q1iWvHtq6NN6ZGZp09QjuQQAoFrWPAx25MqcG8flnLixSU4qXgqWzGImmnLOtcBtV5g9gjk3UMia7o6fT9SDX5LjMx3CVnmrs5n2PVsw1sRwOl+y8diy4vrirZy+nl+h9HnAdqaBHee7Ms+YTn6jZQM5Ki/D1xXHPHG3K7ZOXHOfj4EcE2iw2SKtA0xUnOXvZixVpYzHQaHNn9hEWjkhHp2UnjySqq6Ke7yt44k3EsMcga98vZe+scPIj7uju48vabT5Jf+R/+WZ90d3D+3/pw8z7v+Eh5Rv8A26o+qv8AiLGvI+2zPjv/ALUUHY3DaCcmcoTMU9dXbQcmy24fuMcnFxYpd/J08vJlh14RY8a2nk0iW0z26koaE+zsHfHVkzRxQ6RzYsTysyurxKc81ppc52Nzy5AW9UeQ5ubuXk9aONQVLwSFFj66CauX9Iaj2jjDWw3RYKeUkwZkYMvMHt+7jwg4hOxXoURqTscNFDUbIldn8Ps+87FuB64lRIbLHaLFDsQBhWUF9V0J4jsMAVHaPaFaRjLMtmmAX10FjwIbtEWUbDlRSq/GKio0ZrL9Bfm+23GJ6RHk8U1CTGcnZpGNDiolLLHW1J4Lziqi2S5UN5NG7m50jSqM0xefWuqbkTGMu4utzb2CJ3lrr8DSO23yWzyST8tTN/VH7aR08Je9/o5+Z9C/ZqvT49I89HztWt8pM+u32jHhy8s9mH0oQNjxipIEDtESulRBxlBNyIJteB18gqgcBC38jr4OBF5RNyFRPTAdoiF0qBxwDxEFa8Ck/JxkB0IibkPb+DoAta2nKI7AEDlpAAwB4iCteB18gALWtpC2Ovg6QO0QXXYOMoI1EE2naDSfTOrpB2+2WVLpAbce2IIf5POUXvbXnE3Ijp+T0ABwHrh2DyoA4C0O2KXwcCDlEuUmKR6Ki1raRXvyAKi1raRPYOrpBtslUvBx1B4iCbXgOn5PQaIJ6PLgHiLxKsdHMota0TcitR/ACWo7IXIVH8HVUDgIi38jx4Ni8llVloQP+rM+6PU4n2v9PO5X3P8ACQ29rc1BPHcv+IsW5P2mU4/3UYtRVzymzIxU2IJBI0jy4ylB2j1JRjJUxSfRlxnBJv2nU37zEXYPFOdcr6Hsb7jFZRJjL8i1RhxiqtF3TQ0lvNktmlsVbu+/nGu1mWtFiwvbMjqz0v8Apr96ROpG1F+pKJnAY3VSAdfnWPYR2RQtZLy0CiwFhAg9QAQBwwBBbU7OrVoOAmJ8w9x4qYmyCljA2lmzrlPf++ILHqoypoBdz/V4JWHKhrT4UWJZ9Se2L9UU+RLGq1ZI3afPPE8hEUTdFcDQ1J2Lb5OJ2WfMP/T/AMyx2cT6mcvKftRoPTf69sd5wGMVrfKTPrt9ox401cmevCXtQjmiupbYM0NRsGaGo2DNDUbBmhqNgzQ1GwZoajYM0NRsGaGo2DNDUbBmhqNgzQ1GwZoajYM0NRsGaGo2DNDUbBmhqNgzQ1GwZoajYM0NRsGaGo2DNDUbBmhqNgzQ1GwZoajYM0NRsGaGo2DNDUbBmhqNjStganLSAfpufER6fF+2edyXeQd7X1V6OcO4fbWLcj7bKYPrRlIaPLas9S+x/hGI7trN8xuI5HnEUNiwVGGK4uNbxKKsSpgZfVfVeAPLuiGvwWUqHM/Dg3D2WiqLMk9ndjvlFnTlsqkMqntYcCe6Jsq6L5AgIgkIAIAIA4RAHHlg8QD6xeAKPi1Bu5zi2hOYHuMXsjyRGLYgJKX4sfmjn3xKVkeClzZxYlibk8TzidStnnNE0LLHsPMtNf6n+ZY6eKvczn5L6SLkKmO44jMK5vlZn13+0Y8qS9zPUi/ahHNFaJsM0KFhmhQsM0KFhmhQsM0KFhmhQsM0KFhmhQsM0KFhmhQsM0KFhmhQsM0KFhmhQsM0KFhmhQsM0KFhmhQsM0KFhmhQsM0KFhmhQsM0KFhmhQsM0KFhmhQsM0KFhmhQsvmyU61Mn1n+1/pHocZVA4eR9YvtHPvTTfUPtrFs/wBDKYvrRnmaPNS6PSbOXhqRZYdm8VH5Jzp+ae/6MVom7LG6d14hMmi54Jh6ypKKVGa1yba6m/GKstZIWiAdgAgAgAgAgAgAgBjieGrOABNiOBte3rFxE2QU/EPJ085y7VnqG44Dl+VjSMkkVcbG3muPpn9x/Nid0RqHmtPpn9x/NhsidR/g2wJkMzdKzZhb8jbtv/ad0aY82jbozyYd0lZLf7sn+2/u/wCZGv8AM/oxXE/srk7yYlmZumfOJP5Dmb/2sc7yJu6OlQro8+a0+mf3H82I2ROoea0+mf3H82GyGpw+S1uysHtkfzYbIanPNa/pa/BP4kTsiKDzWv6WvwT+JDZCg81r+lr8E/iQ2QoPNa/pa/BP4kNkKDzWv6WvwT+JDZCg81r+lr8E/iQ2QoPNa/pa/BP4kNkKDzWv6WvwT+JDZCg81r+lr8E/iQ2QoPNa/pa/BP4kNkKDzWv6WvwT+JDZCg81r+lr8E/iQ2QoPNa/pa/BP4kNkKDzWv6WvwT+JDZCg81r+lr8E/iQ2QoPNa/pa/BP4kNkKDzWv6WvwT+JDZCg81r+lr8E/iQ2QoPNa/pa/BP4kNkKDzWv6WvwT+JDZCg81r+lr8E/iQ2Qo8t5Ln9LX4J/EiNkKOea+Z6Unw2/ihshqHmvmelJ8Nv4obIah5r5npSfDb+KGyGoea+Z6Unw2/ihshqTWF7HzZMsS98jWJN8pHE34RtDlaqqMZ8fd3Z7r9kpk2Wyb1BmHGzc7/dEy5SlFqiseNq07ILzXzfSk+G38UYbI6NWHmvmelJ8Nv4obIagPJhN9KT4bez86GyGpa8G2eMvKZ0wTGXkth3E6mM2zRIsAioOwAQAQA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4" name="AutoShape 4" descr="data:image/jpeg;base64,/9j/4AAQSkZJRgABAQAAAQABAAD/2wCEAAkGBxESEhUUExIVFhUXFxkYGBUYGBUcGBoXGhUYFhUWFxQYHSggHB8lHBUUITEhJSkrLi4uFx80ODMsNygtLisBCgoKDg0OGxAQGywkHyQsLCwsLCwsLCwsLCwsLCwsLCwsLCwsLCwsLCwsLCwsLCwsLCwsLCwsLCwsLCwsLCwsLP/AABEIAGABkwMBEQACEQEDEQH/xAAcAAABBQEBAQAAAAAAAAAAAAAAAwQFBgcBAgj/xABNEAACAAQDBAUHBwkFBwUAAAABAgADBBEFEiEGEzFRFCJBYaEHF1RxgZGTIzJScrLB0zNCYnOx0dLj8FOjs8LhFRYkNGOCkiU1g8Px/8QAGgEBAAMBAQEAAAAAAAAAAAAAAAECAwQFBv/EACoRAAICAgIBAwQDAAMBAAAAAAABAhEDEgQhMRMiQTIzUXEUYYEFI0Kx/9oADAMBAAIRAxEAPwDSo8I9kIAIAIAidocdl0ksM4LMdFQdvO5PARIDCMel1EoTFHHQi+qkcQfughQ86aOXjFtUQHTRy8YaoHuVPzGwHjGuLCsjaMsuTRJiozfR8Y3/AIX9mH8u/gQNWB2eMcbj3R1p2rOdNHLxhqiQ6aOXjDVAOmjl4w1QDpo5eMNUA6aOXjDVAOmjl4w1QDpo5eMNUA6aOXjDVAOmjl4w1QDpo5eMNUA6aOXjDVAOmjl4w1QDpo5eMNUA6aOXjDVAOmjl4w1QDpo5eMNUA6aOXjDVAOmjl4w1QDpo5eMNUA6aOXjDVAOmjl4w1QDpo5eMNUA6aOXjDVAOmjl4w1QDpo5eMNUA6aOXjDVAOmjl4w1QDpo5eMNUA6aOXjDVAWluWFwPGOjFxvUjd0c+XkaOkjjuQCSOHfE5OLrFuyMfJ3klQkKzu8Y5tUdIdNHLxhqgBrRy8f290Q0gQdDtnImTzJykC+VZlwQzcLW7NdBEE0WaIAQAQAQAQAQAQAQAnOnKguzBRzJAHvMSDP8Aao79ywN14Lyyjl64UPHRXsGxJ6WbzQ6OOYHA+yCJZoUurDAMpuCLgjtELIo9b+JsUS2zvWdh+jfxtHXw37mcvKXsRPimj0DhRTZ06zN6z+2PGm/cz1oL2o8b+K2WoN/CxQb+Fig38LFBv4WKDfwsUG/hYoN/CxQb+Fig38LFBv4WKDfwsUG/hYoN/CxQb+Fig38LFBv4WKDfwsUG/hYoN/CxQb+Fig38LFBv4WKDfwsUG/hYoN/CxQb+Fig38LFBv4WKLJgUvNJv+kY9Pi/bPO5P1imLScslzyH3xbkdY2ymD60Vgzo8qz1Guzm/hYoq21+PEDcSzqRaYRyP5kRYohsHojcHvH+nuglZLdGp4TiCTEUZ1L2sVuM1xpw90CCQiAEAEAEAEAcMAR+N4juU6ou54A9neYkIy/G1mzHLTGLHv4D1DsjN+TVeBDDsRaX1Tqh4j7xEKQcbHOIUiuMyG4OojQzPWzuLGUd0+iE6H6Lf6wJSLXv4iyaLHsTMzTn/AFf+Yfvjs4T9/wDhx8xVFfsuhWPSPPMtq51nf6zftMeHN+5nswXtQlv4rZejqzSeAv6rwvuiK6s9Zm0Fjrw4/uie/wAD/TjuRqQQOZBiXa8ohdvpnnfxBajhnxAoVJa18rW52NvfE06uitq6sT38CQ38RZNBv4WKDfwsUG/hYoN/CxQb+Fig38LFBv4WKDfwsUG/hYoN/CxQb+Fij2CxFwDbnY++8T3V0V6urPG/iLLUG/hYoN/CxQb+Fig38LFBv4WKDfwsUG/hYovex2tOD+k37Y9XiO8Z5fK+4Odp9KWZ6h9oRblfaZXj95EZ2Z8eRfZ61EbjeMblNPntoo5D6XqESKKvQUhdszc737+2BUkKzERKBSWet2ty7h3xVyrwWUSKkSCzX8e2/riqZc0TZfFpgtLmtmH5rHiO4ntjRGbXZbYFQgAgAgCk7V7eLTsZUhRMmC4Zieqp7APpHnyjVQ67KOZTP986hnzTQr9wGW3qteJcF8EKb+SXp6+nqBZWs30W0b2dhjKUDaMyPr8PIMYl0xpTVLSzwuO0RKdEtWeq6SHGZOH9aRoZ+CfwMz2kbx5b5FIAmW6pB04nj7IOElHb4CnHbX5Ln5PHvPmfq/8AMsdXB+r/AA5eb9C/ZfzHps84x3EJvysz67/aMeDk+pnuwXtQ330VstRO7GVzrUqigWmaEkagAE3Bjo4s2smv5OblQTx2/gt2P1rhZTyVzMtTLlkEfmu4lu3sDX9kenPvtfB50OrTIHaSvqKivGHy0VZYVZjzTe4F9bDh2rbnrGOeLyvRePk0wyWOO/yKts5TZZrrUMRKDBrZdGUXNyRGP8bHTal4Nv5WTpOPkh9ncLWoR50ybkky9GYW4j5wv2WjnwYd05TdI3y5tGoxVtktttiJpsMuribmKqrcAUvfs7hHdkpYqvpnFjt5brsZ4LgSvTyZtTN3TzgCiC1gWF1BuNTHOuLGMfdI6Jcqbl7UNsewxZE+XIluWd1GjZbliSAB7AT7Izy4NJKMXZphz7xcpdEudlpNmQ1BE1EzNwyjkTpe2kbLiRqtuzH+VK7S6GmE4DLeXLadNZWnfk0UC5FswJ0PZ90Uhxo1Hd038F8nIlb0VpfJCYkiyZ7yTMBCMAW0uBpclR3E+6OeeNwnTfRvCbnC0uyzTdmqVN2XqiFmEKt8oLM3zAt+djHY+JDpuRy/ysnaUTxS7MyjOmSWnnOlmCgC+QgEMfabeyKx4sdmnIl8qSiml5OTdllO6EqdmzkgsbWst8zKB32EJcRdasR5fm0J4jgEgSJk2RPLbq+fNa2gBYXsLWBvES40HFuEvBaHJlst4+SN2aopdS5RphXqgrYXzczc6CMcGOOV03RryMksStKyWnbOScs4S5+ebJF2Xq6aXCsOwkK0bviLvV20c8eVK1sqTE8O2elGXLefPKGaQJajLc5vm30OpGukVx8eNR3fbL5OTLaWitI8U+zRNRNlNMskoKzNpezAlR2jgDxHZCPFfqNSfQfKWqaXbJLF6wU+FznlTBNULaUdB1TZbEjifnax1e2OHp2jmW0sytUyKwjCaadSJUmpyoQC7WAVToGGvI6RguLDXZyN/wCTPbXU9V2ztp0mXKmXSarMGNrhVylmvwOji0UnxWpqKfTJhy7g20LVmz0gSprSqglpP5S+WwsLt2aWAY+yLT40dXpK2hHkytbxpPwOZWy9M27YVLFZnzNF611zC2n0bmLriQdNPoq+XNWnHsY4ngtPKp3nLUZ8jZfzbZg1ivj4RnLjxUG1LstHkylNRaoYbRYelKkkmYc0xbnNlsDZeH/lGObF6aj320a4crm5fhMiDOjCzoRzfQsmjSthTekU/pP9ox63D+2eTy/uDna42pJvqH21i/J+0yvG+7EzGSsx77tGdgpbKoBJt3GPIjGUpNI9SUoximyozFmTJrGYCCDYqQQR3WOoiaFi8+syjJL4drc+6KykWjEQpaQtFEWZOSpMuUuaYwUd/b6ovGNlXKkRmIbVAdWSv/e33L+8xtGBjuP8H8o85Cqz0WYmgzLdXA7TbXMe7ti3pp+Cu7NNoaxJyLMltmRhcH+u3mOyMmq6Lp2OIgkgtscUNPSuy6M3UXuLXJPuBifBFWYvuv6+/wBcW3I1DdRO41AyYbjQk6XFZqCxOdeTfcePviraaLLpjhpkubwOU8j9xjJqjROzQ/J5sUMoqakXzAFJR4W4h2HaeQj0eNxVW0vJw8nkt+1MuWOY5SSVKTnXUWMsC5I5WHCOjNmxxjUjlxYckpXEq/k+Mvpk4SiSm7JUsOtbOtgY4uFr6ktTs5m3px2NDaPTfg84wzEp3y0z9Y/2zHz837me/Be1DffRSy1Fu2DlyVbfzKhEK5lEtrDiB1rk6eqO7hxin6jl2cXMbrRLomNncYp0qayU9VKe7rOBLKAMy2KA31y7tP8AyjuxyjFvvyziyKUkuiA2T2mkTMXq2Z1VXXJLckWIR+xu+14zhJRm7+S84NwVfBK4LT4fKp6imaulTMzh5zZlAynLZBrwypl05mJhGEIOFlZSnOW9DfDMRoKqjqKaTOl0oLvlvYDIWuHCsRcECD0yRcPBPvhJT8uhbFKvCloZRabLny5MtllSiQd5MymWDlvfUkjuzRdyhr+isYz2r8ncQrKCoWiqHrJcuXJYEy7i5e6ZU43WzoL6a2irUMjjJvwSt4KUUvJ5x/FsNk1kqczS5k9pgYzFIO6lrLycQeGviYmWSMWm/wAkRxzktUM9o8PoZk2dUTaxZqvLtKp5b2OYji2VusNBxHOMsihHbIa43NpY68EymNyZsiQ0qvlSJaACatkznKqjKuY3Uggi9joY2jNOKd10YuFSacb7MwdFaumPLZiGPUzEmZMBOjPftJ/Z2R52aSl477PSxLSnLo1DafDqNp1HvqmXKNIRMCMQCwGUrxPY0oGPSko7Jt+DzYOVOl5I6gx6napxCpExVcSkSWrMAxyq5uFOupyeMYrMntN/pGksLWsaKt5HamRInzi7Kgdcikmw6pvYn1WHsimHJrKpfg1zwc42vyTGITqehw6fTLVLUTJxYsykdVSqoBoTbqoNOd4lyjihrHyyEnlntLwhDyMyySWbgktreotYa+q8V46vK5f0X5D/AOlL+yRafRUMmumS6pJsyrLMFBF1BVsoIB7DMY3PONpZIwg35vwYKEskkmqSXY+nVNDViiqemSpcqRZjLJXMSuUheN9GVez82DUZSjNvwiqcoqUEvJzDNpaeqetk7xZLTBdGc2uu6Eu9jbhlvbvisMiyKV/JaeN43Gvg5IbC5dAkt6qXNkyGLPcj5RwWY9S/WuzcBxjVaRSjZR7uVteTlThdPOwqRTzJi0qzSJqhrWW770qpJAuAYilqldBN7t+RWXtZRLXSZSzFEtZLSkmX6uYlNL8DoigH1xEcyeSviiXhahfzZGYlUU9HR1coVKT5tSXuUy9RGUrY2J0Aze1jGMmsWNxT7ZtFSzT2fhEH5VqiS8mjkynWYET80gqTlAB09RPtic2TtJPwuyMEHTb8lgo6egfCpUmZUJLSW6zJguMxKzN4wte+uvvi+OcZ413QyRnDK+rPPlHrcPmyc5mS5sx1liSAblAGLO9gdOqbROdxq0UwKd1/dlOlViuMwOhv+2PIaafZ6yafg976K2TRqvk7e9Gv13+0Y9jg/aPI5i/7B1tubUU49y/bWNOV9mV/gz4/3Yld2MxmhkJkMzLMc3ZmBseSg8h95jk4mXDCKXhnVy8eWb2+Cd2m2ck10s3ID26k1eI5A/SXmI7MmGOVHLiyyxPoxaswxqeY6T7BkNiON+BBHsMePODi9WessimtkITcXtpKW36R4+wReNIrJ2RM8s7ZmJY8zFtijjYnuoncaBuojcal38mGImXNanJ6sy7KOTgdnrAMQ5WFGjTge6IokovlPa4kLfT5Rj6xkC/ab3xScjTGrKHuYz2NNA3MNhoG5hsNA3MNhoPsCw0TqiVKPzXmKD6r6+EaYvdNIpkWsGzctrsUNLSPMUaiyr3FjlHuj188/Sx2eRgh6mRIxF6ksSWJJPEk6k9pvHhOVu2e6kl0i7eSaZepm/qv86x3/wDH/W/0cH/IfQv2ao0eseWfPeITvlZmv57/AGjHzcvLPoo+B3WYLVSpW+mSisvq9YlfzuGl7+yNHgmo7NdGaz43LVPsi5pBFj2i3s5Rkn3aNJK1TGsmhlrYi+nrtGrzyrsp6Efg900hJZJW+vO9h3WvFZZHLplo41F9Cb0MosSR7OwG1rxKzSSpFZYY32SWK7ONRNu5yjM6ZuIPVJK8tNQfdGuZZISW5nheOcG4domD5LpgBZpsnd5Qd8XOW3IaR0PDkXyqOf1sfinZVzRS8uUDS97jjfnftjjeWSlZ1rHFqiRw3Y2bUJnkyGdQSpYFRc2ub3IvyjaHrz7irMcnow6kyOqKaW9jw7xyHAf/ALeMI5Jro3ljjL9kzgeyT1ikIFWWh60xzYA245rcfZG2HHkm9vBjmlDGqatjzZjCKqkzVUiSHVQ4MxspWy8WF7fROsXxyzL3xVorNYa0cuyO2q2rqa5RLmyZZQMDcKMxtewzE6DWLPkucab7Kx4yxztJ0RVLTIguqm5Gt7Ei/ZcCOPJkvo64Y/mhelUIMq9p4cydLW7YiUnKSJUVFMc4tslNkdedKaWrNYajVrZuAPIH3R0SWWEVa6MIvFNvV+CYwvbOopJO7ky5ZVb6ZdTck6mJw8uUOuiM3FhN32VivqHqpzzZ0sIzm90GVQALAWB7ecMudW3Fr9DHg6SaPU6nluoUjQcD29/W7I545GpWbeknHwcpqdEvYXvxJ1PLjpCeSTfZMcSiP8KwR5YFYknMkpgczAFQQeGU6mN4TyVul0jGcMblo32y2f7QxHFJUyUEkLJ4NOmLZU7So43PDs7RHXizTzRd0kcmbFDE0lbZRJNGiNe2oJA1uuhtcdxtePPyZJdpM78eOPTYnMoJbEnhfiBwPPSIWdpUS8KbsVmSUOXSwXgNB7xEKbV/2WljTo0HCqBHo81RhbThLGZGGUGYNSSVY3t26X7rx6PHjUbcOzz+RP3dT6K3iuytRUT3K0DS7hXyJlChW0QakanK1/VrFJQztuolozwqK2kKf7qV6L/yrhV+qdOehvHLLj5fLR0R5GLwmQ2+/oxznQa95MGvRL+sf9oj2eD9r/Tx+b93/B/t8bUE/wCqv21jXl/ZkZ8X70TEzNjwbXye4X3yWY2xmNTMbqVLoCfm2tmA7jePS4GZ3ozzudiVboQ8smHLvJE4cWVpbd+U5l+03hE86NNMjgvZNGcbmPP2O/QNzDYaBuYbDQNzDYaEhs9dKqQw/tUHsLhW8CYtGXZDj0bOvCNznZUNvqTOJLcs49+U/wCWMZo2xuio9B7oypm1oOg90KYtB0HuhTFoOg90KYtDvCF3M+VNtojhj6gdY0xe2aZnl7g0anthR9LpHlpqTZl7yDmA9se1nh6uOjxsE/TyWYcylSVYEEcQeIPaLR4TjXT8nup32i9+R9v+Km/qf/sWO7/j/rZwc/uC/ZrRj1jyz5wrm+UmfXf9rR85Jdn0MfBpKVMlaCjl1QmTd48tQtz1mYkDMb3KjTwj14xi8UFP5PJk5LLN4+qKvjODyDiQpZJKqQrMPoi2Z7X7tB645Z8W8tR8HTj5TWG5eUWOkwzCnnTJIktenF3JJyuLEG/qMb+jhcmkvBjLNnUU2/JV9haGmrKhwwJRRmVASCwJ0BPIC0YYeNtkey6OjPyXHGlDySWIycPWdTK1LMlvMYq0kE5bHRXDdvZoOcayw49l7e/wZRzZdZVLoY7U0KzsTl00l2FlUOWZnIGUszXY6dUAeyIyYY+pql0TizSWP1G/7JXGkwtZNRTFmRpCXRmdutNy8Flk2JBC3Ftc/ZF9cVSx14M1ky7Rn+RTAtn6RKWTMeS9SZtmmzQTdAdbqAeA5CJWDHqlrYlyMmz91HrYepO7rxTO7LrLkByRZsrm9uzVlhgx6qWvgcnJu4t+SK2gpsOp5JkAk1a7sBteu7WuOVu3hwYRllwY0tEuzXDyMrlvJ9Fjodm6aUgkTJUyYrKXmzixWWrdml7XBB9ka4+NBVFqzDJnk7mnX4I3Y6olScPrHmzZjyN5MUWJ/JqALS7GwzXN7CL4lWJqXjwhlk55VT7+f2Re3NHSy+imQhltUCwl+vLlvc82jm5PHimtDfjciTTU2TtPg2HSZkulmy2mTnQs03sBtwFuHA2jWODEpLE12zOWfLKLyp0rKFiSCTUTJSsfk3IBub20I1Hrjz8mJwbo9DHkU0rNPrplMwoqeqV5rsLAXJGbdks8zn80gfWMeu4ResJdnkKc4uU4dFUw6jojic6mZGdLkIAxGQ5czX1vYRxR48PWcWujsnmk8Sd9kpNwvDDKrFSW2anDMZhJ0fKzBVN+zLY+uNnx8eskl4MVyMlxbZEbLyaGbQz50yUS8lWu+Y2LZWZQAO7J74xw4IaPZG2bLP1FqxDEqKnlYZImlflphBzXN7aki3qA98Vnx4xxLrstDM5ZnXgseIY1RSMNlDozmXOIKyg1mLFS1yRrxF469YRxKNeTl2yPK5X2iDqRSDCBPVHRmIHWdiDMD5GfJe2ttNOEYzww9K4o0jmm83uZXdlllb+WJwaYjsFyg2uSbD9scq1c0mujsamoNxkX1MGw5qufT7s9WSjfOJCklizXPbZk9xju/jY95JLqjh/kZfTi2/kpmxshKiqlKdUzZmHMKLkRw4cV5UpHbmy1hbRZtqduKiXiUuXKdllS3liYigHMLgzNO3q3AjuyZZKffhHFjxRePx2x3ge0s2pxdyjOsgSgSh0JKjKMwtobljbmYvjkp5NkZ5IaY0mT8qsnSXqqlp5nprkp0A+Tyi5Ba511Ea/Tbsy6nSoxZK9przGYAZmZrDhckkge+PGzRV2vk9jE3VP4Nq8lB/4EfrX+6PT4P2v9PN5v3f8ACQ8oZ/8AT6j6q/4ixpyvtMz4v3omFXjwqPbXg0DyU4Y28apYWUKUQkfOJtmI7haPS4OF3uefzsqrRD3ynzxNeVKH5oLn/u0A8DEc+VtIcBUmyj9B7o86mejaDoPdCmLQdB7oUxaDoPdCmLQ8wbD71ErThMU+5g33RaK7KyfRp1o6LOahljNHvZRA4ixHs4xVqyyKqKOK6l7O9ChqNkHQoaiyGxDF5EvRTnbkuoHrbh7otqV2IKpxKbM49Vfojl64q6Lrsuexm14losie1suiTCbAjsVj2W598ehxeV/4kcHJ43/pFixvDqSeDMnINASXBykAdpI4iN8uLHKNs5sWbJGXtZDeSh5Zrp+6DBN0cuY3a28WxPrjm4ajvLXwdXLv047eTWDHonns+aq4/KTPrv8Aab90eBJK/wDT3U2l1+CyY5tPTmqo2S5lSdDpbVhZrDttlSPQWWLyRa8I4fTkoSjLyx5W7a0kupQohYXLTZhXrdZcoVQdT2e6NHmhacTP0ZU0z3S7SYXLmTwpmDfi8yYVbj1uqAdR89jFozxrpPp//SkoZHV/A1kbU0M55ucNIPVWVNUXYS0AOoA0N7nXnGbljk3fVeGaKE1Vd35EsW2xkvU0jLmaVJYlnYDO1xkuF7rX77wllTkv6Ijikou+rHeIba0suehlIWGdnmuVsdVyBVJFza/Dui/rRTTh2vkejKmmNMUxrDFM6ZLUzp062rrog4EqWHVPDhrGc5Qpyj5ZbHGbaUvCJCh2pw+RaZJmTUUrYU4UiXmX87MQfUbczF/Vgu+/0Z+nOSrrv5Iam2mlrRTlUlZ7zWcqoIAuwYfKDkoUe2Mt4xx0vLZt6cnPvwkSG0O2FGyh5SZ5r7vV1tkCNn0J4tf9saZMsXenbM4YpppPwLYjtRh03LOmGczFSBIOcJfS9xe1xbj3xf1IS/t/giOKadeF+SCxDHpH+zkp5fz82aYoWyrck2U9ouRbuAjnlKLgkv2zeMZKbbd/2TeN7Z0mVHloXmkIArLYIFfO2tvV7o2lnhJWvJjDC0+/B7nbVYcJoqxvDPyZFQqR6r629oh6sItyj5K+lOSUZdIo1LUCZVGZM+a0wF7a6MwLadthHDN3Tl+Tugq6j+C31W1Ug4nLnamWJRQGxuGPWzEdxvHX60Xk3+Dm9GSxa/L7Fk2soFqwwBCS0cB8l2eZMe5uBrYDW5jRZYJqSM3hlTT8jPZjaSlWXVLUBhvJxm2Vb5lOUlb+tSPUTGWHLFRam/JpkxTb6+BXCNp6J5VUs8GWs6YZmVVOqZUUC68DeWY0WWLTjLrso8ck4yj5oWxDbWiNN8mjGYJbS0lsuiggLmY6jhaJlli1fyVjjknXwKLtnRpTyXGczZUvIiWIGfKFNze3PhBZo9fkPDLtfAhh+11GlGiuGabJBATJ1WYqRmvwtrFMeWEYpPyi+THNybXhlWwLElSoSYy3VZgdgOHG5t6o4/pns/ydf1Q1iWvHtq6NN6ZGZp09QjuQQAoFrWPAx25MqcG8flnLixSU4qXgqWzGImmnLOtcBtV5g9gjk3UMia7o6fT9SDX5LjMx3CVnmrs5n2PVsw1sRwOl+y8diy4vrirZy+nl+h9HnAdqaBHee7Ms+YTn6jZQM5Ki/D1xXHPHG3K7ZOXHOfj4EcE2iw2SKtA0xUnOXvZixVpYzHQaHNn9hEWjkhHp2UnjySqq6Ke7yt44k3EsMcga98vZe+scPIj7uju48vabT5Jf+R/+WZ90d3D+3/pw8z7v+Eh5Rv8A26o+qv8AiLGvI+2zPjv/ALUUHY3DaCcmcoTMU9dXbQcmy24fuMcnFxYpd/J08vJlh14RY8a2nk0iW0z26koaE+zsHfHVkzRxQ6RzYsTysyurxKc81ppc52Nzy5AW9UeQ5ubuXk9aONQVLwSFFj66CauX9Iaj2jjDWw3RYKeUkwZkYMvMHt+7jwg4hOxXoURqTscNFDUbIldn8Ps+87FuB64lRIbLHaLFDsQBhWUF9V0J4jsMAVHaPaFaRjLMtmmAX10FjwIbtEWUbDlRSq/GKio0ZrL9Bfm+23GJ6RHk8U1CTGcnZpGNDiolLLHW1J4Lziqi2S5UN5NG7m50jSqM0xefWuqbkTGMu4utzb2CJ3lrr8DSO23yWzyST8tTN/VH7aR08Je9/o5+Z9C/ZqvT49I89HztWt8pM+u32jHhy8s9mH0oQNjxipIEDtESulRBxlBNyIJteB18gqgcBC38jr4OBF5RNyFRPTAdoiF0qBxwDxEFa8Ck/JxkB0IibkPb+DoAta2nKI7AEDlpAAwB4iCteB18gALWtpC2Ovg6QO0QXXYOMoI1EE2naDSfTOrpB2+2WVLpAbce2IIf5POUXvbXnE3Ijp+T0ABwHrh2DyoA4C0O2KXwcCDlEuUmKR6Ki1raRXvyAKi1raRPYOrpBtslUvBx1B4iCbXgOn5PQaIJ6PLgHiLxKsdHMota0TcitR/ACWo7IXIVH8HVUDgIi38jx4Ni8llVloQP+rM+6PU4n2v9PO5X3P8ACQ29rc1BPHcv+IsW5P2mU4/3UYtRVzymzIxU2IJBI0jy4ylB2j1JRjJUxSfRlxnBJv2nU37zEXYPFOdcr6Hsb7jFZRJjL8i1RhxiqtF3TQ0lvNktmlsVbu+/nGu1mWtFiwvbMjqz0v8Apr96ROpG1F+pKJnAY3VSAdfnWPYR2RQtZLy0CiwFhAg9QAQBwwBBbU7OrVoOAmJ8w9x4qYmyCljA2lmzrlPf++ILHqoypoBdz/V4JWHKhrT4UWJZ9Se2L9UU+RLGq1ZI3afPPE8hEUTdFcDQ1J2Lb5OJ2WfMP/T/AMyx2cT6mcvKftRoPTf69sd5wGMVrfKTPrt9ox401cmevCXtQjmiupbYM0NRsGaGo2DNDUbBmhqNgzQ1GwZoajYM0NRsGaGo2DNDUbBmhqNgzQ1GwZoajYM0NRsGaGo2DNDUbBmhqNgzQ1GwZoajYM0NRsGaGo2DNDUbBmhqNgzQ1GwZoajYM0NRsGaGo2DNDUbBmhqNjStganLSAfpufER6fF+2edyXeQd7X1V6OcO4fbWLcj7bKYPrRlIaPLas9S+x/hGI7trN8xuI5HnEUNiwVGGK4uNbxKKsSpgZfVfVeAPLuiGvwWUqHM/Dg3D2WiqLMk9ndjvlFnTlsqkMqntYcCe6Jsq6L5AgIgkIAIAIA4RAHHlg8QD6xeAKPi1Bu5zi2hOYHuMXsjyRGLYgJKX4sfmjn3xKVkeClzZxYlibk8TzidStnnNE0LLHsPMtNf6n+ZY6eKvczn5L6SLkKmO44jMK5vlZn13+0Y8qS9zPUi/ahHNFaJsM0KFhmhQsM0KFhmhQsM0KFhmhQsM0KFhmhQsM0KFhmhQsM0KFhmhQsM0KFhmhQsM0KFhmhQsM0KFhmhQsM0KFhmhQsM0KFhmhQsM0KFhmhQsM0KFhmhQsM0KFhmhQsvmyU61Mn1n+1/pHocZVA4eR9YvtHPvTTfUPtrFs/wBDKYvrRnmaPNS6PSbOXhqRZYdm8VH5Jzp+ae/6MVom7LG6d14hMmi54Jh6ypKKVGa1yba6m/GKstZIWiAdgAgAgAgAgAgAgBjieGrOABNiOBte3rFxE2QU/EPJ085y7VnqG44Dl+VjSMkkVcbG3muPpn9x/Nid0RqHmtPpn9x/NhsidR/g2wJkMzdKzZhb8jbtv/ad0aY82jbozyYd0lZLf7sn+2/u/wCZGv8AM/oxXE/srk7yYlmZumfOJP5Dmb/2sc7yJu6OlQro8+a0+mf3H82I2ROoea0+mf3H82GyGpw+S1uysHtkfzYbIanPNa/pa/BP4kTsiKDzWv6WvwT+JDZCg81r+lr8E/iQ2QoPNa/pa/BP4kNkKDzWv6WvwT+JDZCg81r+lr8E/iQ2QoPNa/pa/BP4kNkKDzWv6WvwT+JDZCg81r+lr8E/iQ2QoPNa/pa/BP4kNkKDzWv6WvwT+JDZCg81r+lr8E/iQ2QoPNa/pa/BP4kNkKDzWv6WvwT+JDZCg81r+lr8E/iQ2QoPNa/pa/BP4kNkKDzWv6WvwT+JDZCg81r+lr8E/iQ2QoPNa/pa/BP4kNkKDzWv6WvwT+JDZCg81r+lr8E/iQ2Qo8t5Ln9LX4J/EiNkKOea+Z6Unw2/ihshqHmvmelJ8Nv4obIah5r5npSfDb+KGyGoea+Z6Unw2/ihshqTWF7HzZMsS98jWJN8pHE34RtDlaqqMZ8fd3Z7r9kpk2Wyb1BmHGzc7/dEy5SlFqiseNq07ILzXzfSk+G38UYbI6NWHmvmelJ8Nv4obIagPJhN9KT4bez86GyGpa8G2eMvKZ0wTGXkth3E6mM2zRIsAioOwAQAQA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6" name="AutoShape 6" descr="data:image/jpeg;base64,/9j/4AAQSkZJRgABAQAAAQABAAD/2wCEAAkGBxESEhUUExIVFhUXFxkYGBUYGBUcGBoXGhUYFhUWFxQYHSggHB8lHBUUITEhJSkrLi4uFx80ODMsNygtLisBCgoKDg0OGxAQGywkHyQsLCwsLCwsLCwsLCwsLCwsLCwsLCwsLCwsLCwsLCwsLCwsLCwsLCwsLCwsLCwsLCwsLP/AABEIAGABkwMBEQACEQEDEQH/xAAcAAABBQEBAQAAAAAAAAAAAAAAAwQFBgcBAgj/xABNEAACAAQDBAUHBwkFBwUAAAABAgADBBEFEiEGEzFRFCJBYaEHF1RxgZGTIzJScrLB0zNCYnOx0dLj8FOjs8LhFRYkNGOCkiU1g8Px/8QAGgEBAAMBAQEAAAAAAAAAAAAAAAECAwQFBv/EACoRAAICAgIBAwQDAAMBAAAAAAABAhEDEgQhMRMiQTIzUXEUYYEFI0Kx/9oADAMBAAIRAxEAPwDSo8I9kIAIAIAidocdl0ksM4LMdFQdvO5PARIDCMel1EoTFHHQi+qkcQfughQ86aOXjFtUQHTRy8YaoHuVPzGwHjGuLCsjaMsuTRJiozfR8Y3/AIX9mH8u/gQNWB2eMcbj3R1p2rOdNHLxhqiQ6aOXjDVAOmjl4w1QDpo5eMNUA6aOXjDVAOmjl4w1QDpo5eMNUA6aOXjDVAOmjl4w1QDpo5eMNUA6aOXjDVAOmjl4w1QDpo5eMNUA6aOXjDVAOmjl4w1QDpo5eMNUA6aOXjDVAOmjl4w1QDpo5eMNUA6aOXjDVAOmjl4w1QDpo5eMNUA6aOXjDVAOmjl4w1QDpo5eMNUA6aOXjDVAOmjl4w1QDpo5eMNUA6aOXjDVAWluWFwPGOjFxvUjd0c+XkaOkjjuQCSOHfE5OLrFuyMfJ3klQkKzu8Y5tUdIdNHLxhqgBrRy8f290Q0gQdDtnImTzJykC+VZlwQzcLW7NdBEE0WaIAQAQAQAQAQAQAQAnOnKguzBRzJAHvMSDP8Aao79ywN14Lyyjl64UPHRXsGxJ6WbzQ6OOYHA+yCJZoUurDAMpuCLgjtELIo9b+JsUS2zvWdh+jfxtHXw37mcvKXsRPimj0DhRTZ06zN6z+2PGm/cz1oL2o8b+K2WoN/CxQb+Fig38LFBv4WKDfwsUG/hYoN/CxQb+Fig38LFBv4WKDfwsUG/hYoN/CxQb+Fig38LFBv4WKDfwsUG/hYoN/CxQb+Fig38LFBv4WKDfwsUG/hYoN/CxQb+Fig38LFBv4WKLJgUvNJv+kY9Pi/bPO5P1imLScslzyH3xbkdY2ymD60Vgzo8qz1Guzm/hYoq21+PEDcSzqRaYRyP5kRYohsHojcHvH+nuglZLdGp4TiCTEUZ1L2sVuM1xpw90CCQiAEAEAEAEAcMAR+N4juU6ou54A9neYkIy/G1mzHLTGLHv4D1DsjN+TVeBDDsRaX1Tqh4j7xEKQcbHOIUiuMyG4OojQzPWzuLGUd0+iE6H6Lf6wJSLXv4iyaLHsTMzTn/AFf+Yfvjs4T9/wDhx8xVFfsuhWPSPPMtq51nf6zftMeHN+5nswXtQlv4rZejqzSeAv6rwvuiK6s9Zm0Fjrw4/uie/wAD/TjuRqQQOZBiXa8ohdvpnnfxBajhnxAoVJa18rW52NvfE06uitq6sT38CQ38RZNBv4WKDfwsUG/hYoN/CxQb+Fig38LFBv4WKDfwsUG/hYoN/CxQb+Fij2CxFwDbnY++8T3V0V6urPG/iLLUG/hYoN/CxQb+Fig38LFBv4WKDfwsUG/hYovex2tOD+k37Y9XiO8Z5fK+4Odp9KWZ6h9oRblfaZXj95EZ2Z8eRfZ61EbjeMblNPntoo5D6XqESKKvQUhdszc737+2BUkKzERKBSWet2ty7h3xVyrwWUSKkSCzX8e2/riqZc0TZfFpgtLmtmH5rHiO4ntjRGbXZbYFQgAgAgCk7V7eLTsZUhRMmC4Zieqp7APpHnyjVQ67KOZTP986hnzTQr9wGW3qteJcF8EKb+SXp6+nqBZWs30W0b2dhjKUDaMyPr8PIMYl0xpTVLSzwuO0RKdEtWeq6SHGZOH9aRoZ+CfwMz2kbx5b5FIAmW6pB04nj7IOElHb4CnHbX5Ln5PHvPmfq/8AMsdXB+r/AA5eb9C/ZfzHps84x3EJvysz67/aMeDk+pnuwXtQ330VstRO7GVzrUqigWmaEkagAE3Bjo4s2smv5OblQTx2/gt2P1rhZTyVzMtTLlkEfmu4lu3sDX9kenPvtfB50OrTIHaSvqKivGHy0VZYVZjzTe4F9bDh2rbnrGOeLyvRePk0wyWOO/yKts5TZZrrUMRKDBrZdGUXNyRGP8bHTal4Nv5WTpOPkh9ncLWoR50ybkky9GYW4j5wv2WjnwYd05TdI3y5tGoxVtktttiJpsMuribmKqrcAUvfs7hHdkpYqvpnFjt5brsZ4LgSvTyZtTN3TzgCiC1gWF1BuNTHOuLGMfdI6Jcqbl7UNsewxZE+XIluWd1GjZbliSAB7AT7Izy4NJKMXZphz7xcpdEudlpNmQ1BE1EzNwyjkTpe2kbLiRqtuzH+VK7S6GmE4DLeXLadNZWnfk0UC5FswJ0PZ90Uhxo1Hd038F8nIlb0VpfJCYkiyZ7yTMBCMAW0uBpclR3E+6OeeNwnTfRvCbnC0uyzTdmqVN2XqiFmEKt8oLM3zAt+djHY+JDpuRy/ysnaUTxS7MyjOmSWnnOlmCgC+QgEMfabeyKx4sdmnIl8qSiml5OTdllO6EqdmzkgsbWst8zKB32EJcRdasR5fm0J4jgEgSJk2RPLbq+fNa2gBYXsLWBvES40HFuEvBaHJlst4+SN2aopdS5RphXqgrYXzczc6CMcGOOV03RryMksStKyWnbOScs4S5+ebJF2Xq6aXCsOwkK0bviLvV20c8eVK1sqTE8O2elGXLefPKGaQJajLc5vm30OpGukVx8eNR3fbL5OTLaWitI8U+zRNRNlNMskoKzNpezAlR2jgDxHZCPFfqNSfQfKWqaXbJLF6wU+FznlTBNULaUdB1TZbEjifnax1e2OHp2jmW0sytUyKwjCaadSJUmpyoQC7WAVToGGvI6RguLDXZyN/wCTPbXU9V2ztp0mXKmXSarMGNrhVylmvwOji0UnxWpqKfTJhy7g20LVmz0gSprSqglpP5S+WwsLt2aWAY+yLT40dXpK2hHkytbxpPwOZWy9M27YVLFZnzNF611zC2n0bmLriQdNPoq+XNWnHsY4ngtPKp3nLUZ8jZfzbZg1ivj4RnLjxUG1LstHkylNRaoYbRYelKkkmYc0xbnNlsDZeH/lGObF6aj320a4crm5fhMiDOjCzoRzfQsmjSthTekU/pP9ox63D+2eTy/uDna42pJvqH21i/J+0yvG+7EzGSsx77tGdgpbKoBJt3GPIjGUpNI9SUoximyozFmTJrGYCCDYqQQR3WOoiaFi8+syjJL4drc+6KykWjEQpaQtFEWZOSpMuUuaYwUd/b6ovGNlXKkRmIbVAdWSv/e33L+8xtGBjuP8H8o85Cqz0WYmgzLdXA7TbXMe7ti3pp+Cu7NNoaxJyLMltmRhcH+u3mOyMmq6Lp2OIgkgtscUNPSuy6M3UXuLXJPuBifBFWYvuv6+/wBcW3I1DdRO41AyYbjQk6XFZqCxOdeTfcePviraaLLpjhpkubwOU8j9xjJqjROzQ/J5sUMoqakXzAFJR4W4h2HaeQj0eNxVW0vJw8nkt+1MuWOY5SSVKTnXUWMsC5I5WHCOjNmxxjUjlxYckpXEq/k+Mvpk4SiSm7JUsOtbOtgY4uFr6ktTs5m3px2NDaPTfg84wzEp3y0z9Y/2zHz837me/Be1DffRSy1Fu2DlyVbfzKhEK5lEtrDiB1rk6eqO7hxin6jl2cXMbrRLomNncYp0qayU9VKe7rOBLKAMy2KA31y7tP8AyjuxyjFvvyziyKUkuiA2T2mkTMXq2Z1VXXJLckWIR+xu+14zhJRm7+S84NwVfBK4LT4fKp6imaulTMzh5zZlAynLZBrwypl05mJhGEIOFlZSnOW9DfDMRoKqjqKaTOl0oLvlvYDIWuHCsRcECD0yRcPBPvhJT8uhbFKvCloZRabLny5MtllSiQd5MymWDlvfUkjuzRdyhr+isYz2r8ncQrKCoWiqHrJcuXJYEy7i5e6ZU43WzoL6a2irUMjjJvwSt4KUUvJ5x/FsNk1kqczS5k9pgYzFIO6lrLycQeGviYmWSMWm/wAkRxzktUM9o8PoZk2dUTaxZqvLtKp5b2OYji2VusNBxHOMsihHbIa43NpY68EymNyZsiQ0qvlSJaACatkznKqjKuY3Uggi9joY2jNOKd10YuFSacb7MwdFaumPLZiGPUzEmZMBOjPftJ/Z2R52aSl477PSxLSnLo1DafDqNp1HvqmXKNIRMCMQCwGUrxPY0oGPSko7Jt+DzYOVOl5I6gx6napxCpExVcSkSWrMAxyq5uFOupyeMYrMntN/pGksLWsaKt5HamRInzi7Kgdcikmw6pvYn1WHsimHJrKpfg1zwc42vyTGITqehw6fTLVLUTJxYsykdVSqoBoTbqoNOd4lyjihrHyyEnlntLwhDyMyySWbgktreotYa+q8V46vK5f0X5D/AOlL+yRafRUMmumS6pJsyrLMFBF1BVsoIB7DMY3PONpZIwg35vwYKEskkmqSXY+nVNDViiqemSpcqRZjLJXMSuUheN9GVez82DUZSjNvwiqcoqUEvJzDNpaeqetk7xZLTBdGc2uu6Eu9jbhlvbvisMiyKV/JaeN43Gvg5IbC5dAkt6qXNkyGLPcj5RwWY9S/WuzcBxjVaRSjZR7uVteTlThdPOwqRTzJi0qzSJqhrWW770qpJAuAYilqldBN7t+RWXtZRLXSZSzFEtZLSkmX6uYlNL8DoigH1xEcyeSviiXhahfzZGYlUU9HR1coVKT5tSXuUy9RGUrY2J0Aze1jGMmsWNxT7ZtFSzT2fhEH5VqiS8mjkynWYET80gqTlAB09RPtic2TtJPwuyMEHTb8lgo6egfCpUmZUJLSW6zJguMxKzN4wte+uvvi+OcZ413QyRnDK+rPPlHrcPmyc5mS5sx1liSAblAGLO9gdOqbROdxq0UwKd1/dlOlViuMwOhv+2PIaafZ6yafg976K2TRqvk7e9Gv13+0Y9jg/aPI5i/7B1tubUU49y/bWNOV9mV/gz4/3Yld2MxmhkJkMzLMc3ZmBseSg8h95jk4mXDCKXhnVy8eWb2+Cd2m2ck10s3ID26k1eI5A/SXmI7MmGOVHLiyyxPoxaswxqeY6T7BkNiON+BBHsMePODi9WessimtkITcXtpKW36R4+wReNIrJ2RM8s7ZmJY8zFtijjYnuoncaBuojcal38mGImXNanJ6sy7KOTgdnrAMQ5WFGjTge6IokovlPa4kLfT5Rj6xkC/ab3xScjTGrKHuYz2NNA3MNhoG5hsNA3MNhoPsCw0TqiVKPzXmKD6r6+EaYvdNIpkWsGzctrsUNLSPMUaiyr3FjlHuj188/Sx2eRgh6mRIxF6ksSWJJPEk6k9pvHhOVu2e6kl0i7eSaZepm/qv86x3/wDH/W/0cH/IfQv2ao0eseWfPeITvlZmv57/AGjHzcvLPoo+B3WYLVSpW+mSisvq9YlfzuGl7+yNHgmo7NdGaz43LVPsi5pBFj2i3s5Rkn3aNJK1TGsmhlrYi+nrtGrzyrsp6Efg900hJZJW+vO9h3WvFZZHLplo41F9Cb0MosSR7OwG1rxKzSSpFZYY32SWK7ONRNu5yjM6ZuIPVJK8tNQfdGuZZISW5nheOcG4domD5LpgBZpsnd5Qd8XOW3IaR0PDkXyqOf1sfinZVzRS8uUDS97jjfnftjjeWSlZ1rHFqiRw3Y2bUJnkyGdQSpYFRc2ub3IvyjaHrz7irMcnow6kyOqKaW9jw7xyHAf/ALeMI5Jro3ljjL9kzgeyT1ikIFWWh60xzYA245rcfZG2HHkm9vBjmlDGqatjzZjCKqkzVUiSHVQ4MxspWy8WF7fROsXxyzL3xVorNYa0cuyO2q2rqa5RLmyZZQMDcKMxtewzE6DWLPkucab7Kx4yxztJ0RVLTIguqm5Gt7Ei/ZcCOPJkvo64Y/mhelUIMq9p4cydLW7YiUnKSJUVFMc4tslNkdedKaWrNYajVrZuAPIH3R0SWWEVa6MIvFNvV+CYwvbOopJO7ky5ZVb6ZdTck6mJw8uUOuiM3FhN32VivqHqpzzZ0sIzm90GVQALAWB7ecMudW3Fr9DHg6SaPU6nluoUjQcD29/W7I545GpWbeknHwcpqdEvYXvxJ1PLjpCeSTfZMcSiP8KwR5YFYknMkpgczAFQQeGU6mN4TyVul0jGcMblo32y2f7QxHFJUyUEkLJ4NOmLZU7So43PDs7RHXizTzRd0kcmbFDE0lbZRJNGiNe2oJA1uuhtcdxtePPyZJdpM78eOPTYnMoJbEnhfiBwPPSIWdpUS8KbsVmSUOXSwXgNB7xEKbV/2WljTo0HCqBHo81RhbThLGZGGUGYNSSVY3t26X7rx6PHjUbcOzz+RP3dT6K3iuytRUT3K0DS7hXyJlChW0QakanK1/VrFJQztuolozwqK2kKf7qV6L/yrhV+qdOehvHLLj5fLR0R5GLwmQ2+/oxznQa95MGvRL+sf9oj2eD9r/Tx+b93/B/t8bUE/wCqv21jXl/ZkZ8X70TEzNjwbXye4X3yWY2xmNTMbqVLoCfm2tmA7jePS4GZ3ozzudiVboQ8smHLvJE4cWVpbd+U5l+03hE86NNMjgvZNGcbmPP2O/QNzDYaBuYbDQNzDYaEhs9dKqQw/tUHsLhW8CYtGXZDj0bOvCNznZUNvqTOJLcs49+U/wCWMZo2xuio9B7oypm1oOg90KYtB0HuhTFoOg90KYtDvCF3M+VNtojhj6gdY0xe2aZnl7g0anthR9LpHlpqTZl7yDmA9se1nh6uOjxsE/TyWYcylSVYEEcQeIPaLR4TjXT8nup32i9+R9v+Km/qf/sWO7/j/rZwc/uC/ZrRj1jyz5wrm+UmfXf9rR85Jdn0MfBpKVMlaCjl1QmTd48tQtz1mYkDMb3KjTwj14xi8UFP5PJk5LLN4+qKvjODyDiQpZJKqQrMPoi2Z7X7tB645Z8W8tR8HTj5TWG5eUWOkwzCnnTJIktenF3JJyuLEG/qMb+jhcmkvBjLNnUU2/JV9haGmrKhwwJRRmVASCwJ0BPIC0YYeNtkey6OjPyXHGlDySWIycPWdTK1LMlvMYq0kE5bHRXDdvZoOcayw49l7e/wZRzZdZVLoY7U0KzsTl00l2FlUOWZnIGUszXY6dUAeyIyYY+pql0TizSWP1G/7JXGkwtZNRTFmRpCXRmdutNy8Flk2JBC3Ftc/ZF9cVSx14M1ky7Rn+RTAtn6RKWTMeS9SZtmmzQTdAdbqAeA5CJWDHqlrYlyMmz91HrYepO7rxTO7LrLkByRZsrm9uzVlhgx6qWvgcnJu4t+SK2gpsOp5JkAk1a7sBteu7WuOVu3hwYRllwY0tEuzXDyMrlvJ9Fjodm6aUgkTJUyYrKXmzixWWrdml7XBB9ka4+NBVFqzDJnk7mnX4I3Y6olScPrHmzZjyN5MUWJ/JqALS7GwzXN7CL4lWJqXjwhlk55VT7+f2Re3NHSy+imQhltUCwl+vLlvc82jm5PHimtDfjciTTU2TtPg2HSZkulmy2mTnQs03sBtwFuHA2jWODEpLE12zOWfLKLyp0rKFiSCTUTJSsfk3IBub20I1Hrjz8mJwbo9DHkU0rNPrplMwoqeqV5rsLAXJGbdks8zn80gfWMeu4ResJdnkKc4uU4dFUw6jojic6mZGdLkIAxGQ5czX1vYRxR48PWcWujsnmk8Sd9kpNwvDDKrFSW2anDMZhJ0fKzBVN+zLY+uNnx8eskl4MVyMlxbZEbLyaGbQz50yUS8lWu+Y2LZWZQAO7J74xw4IaPZG2bLP1FqxDEqKnlYZImlflphBzXN7aki3qA98Vnx4xxLrstDM5ZnXgseIY1RSMNlDozmXOIKyg1mLFS1yRrxF469YRxKNeTl2yPK5X2iDqRSDCBPVHRmIHWdiDMD5GfJe2ttNOEYzww9K4o0jmm83uZXdlllb+WJwaYjsFyg2uSbD9scq1c0mujsamoNxkX1MGw5qufT7s9WSjfOJCklizXPbZk9xju/jY95JLqjh/kZfTi2/kpmxshKiqlKdUzZmHMKLkRw4cV5UpHbmy1hbRZtqduKiXiUuXKdllS3liYigHMLgzNO3q3AjuyZZKffhHFjxRePx2x3ge0s2pxdyjOsgSgSh0JKjKMwtobljbmYvjkp5NkZ5IaY0mT8qsnSXqqlp5nprkp0A+Tyi5Ba511Ea/Tbsy6nSoxZK9przGYAZmZrDhckkge+PGzRV2vk9jE3VP4Nq8lB/4EfrX+6PT4P2v9PN5v3f8ACQ8oZ/8AT6j6q/4ixpyvtMz4v3omFXjwqPbXg0DyU4Y28apYWUKUQkfOJtmI7haPS4OF3uefzsqrRD3ynzxNeVKH5oLn/u0A8DEc+VtIcBUmyj9B7o86mejaDoPdCmLQdB7oUxaDoPdCmLQ8wbD71ErThMU+5g33RaK7KyfRp1o6LOahljNHvZRA4ixHs4xVqyyKqKOK6l7O9ChqNkHQoaiyGxDF5EvRTnbkuoHrbh7otqV2IKpxKbM49Vfojl64q6Lrsuexm14losie1suiTCbAjsVj2W598ehxeV/4kcHJ43/pFixvDqSeDMnINASXBykAdpI4iN8uLHKNs5sWbJGXtZDeSh5Zrp+6DBN0cuY3a28WxPrjm4ajvLXwdXLv047eTWDHonns+aq4/KTPrv8Aab90eBJK/wDT3U2l1+CyY5tPTmqo2S5lSdDpbVhZrDttlSPQWWLyRa8I4fTkoSjLyx5W7a0kupQohYXLTZhXrdZcoVQdT2e6NHmhacTP0ZU0z3S7SYXLmTwpmDfi8yYVbj1uqAdR89jFozxrpPp//SkoZHV/A1kbU0M55ucNIPVWVNUXYS0AOoA0N7nXnGbljk3fVeGaKE1Vd35EsW2xkvU0jLmaVJYlnYDO1xkuF7rX77wllTkv6Ijikou+rHeIba0suehlIWGdnmuVsdVyBVJFza/Dui/rRTTh2vkejKmmNMUxrDFM6ZLUzp062rrog4EqWHVPDhrGc5Qpyj5ZbHGbaUvCJCh2pw+RaZJmTUUrYU4UiXmX87MQfUbczF/Vgu+/0Z+nOSrrv5Iam2mlrRTlUlZ7zWcqoIAuwYfKDkoUe2Mt4xx0vLZt6cnPvwkSG0O2FGyh5SZ5r7vV1tkCNn0J4tf9saZMsXenbM4YpppPwLYjtRh03LOmGczFSBIOcJfS9xe1xbj3xf1IS/t/giOKadeF+SCxDHpH+zkp5fz82aYoWyrck2U9ouRbuAjnlKLgkv2zeMZKbbd/2TeN7Z0mVHloXmkIArLYIFfO2tvV7o2lnhJWvJjDC0+/B7nbVYcJoqxvDPyZFQqR6r629oh6sItyj5K+lOSUZdIo1LUCZVGZM+a0wF7a6MwLadthHDN3Tl+Tugq6j+C31W1Ug4nLnamWJRQGxuGPWzEdxvHX60Xk3+Dm9GSxa/L7Fk2soFqwwBCS0cB8l2eZMe5uBrYDW5jRZYJqSM3hlTT8jPZjaSlWXVLUBhvJxm2Vb5lOUlb+tSPUTGWHLFRam/JpkxTb6+BXCNp6J5VUs8GWs6YZmVVOqZUUC68DeWY0WWLTjLrso8ck4yj5oWxDbWiNN8mjGYJbS0lsuiggLmY6jhaJlli1fyVjjknXwKLtnRpTyXGczZUvIiWIGfKFNze3PhBZo9fkPDLtfAhh+11GlGiuGabJBATJ1WYqRmvwtrFMeWEYpPyi+THNybXhlWwLElSoSYy3VZgdgOHG5t6o4/pns/ydf1Q1iWvHtq6NN6ZGZp09QjuQQAoFrWPAx25MqcG8flnLixSU4qXgqWzGImmnLOtcBtV5g9gjk3UMia7o6fT9SDX5LjMx3CVnmrs5n2PVsw1sRwOl+y8diy4vrirZy+nl+h9HnAdqaBHee7Ms+YTn6jZQM5Ki/D1xXHPHG3K7ZOXHOfj4EcE2iw2SKtA0xUnOXvZixVpYzHQaHNn9hEWjkhHp2UnjySqq6Ke7yt44k3EsMcga98vZe+scPIj7uju48vabT5Jf+R/+WZ90d3D+3/pw8z7v+Eh5Rv8A26o+qv8AiLGvI+2zPjv/ALUUHY3DaCcmcoTMU9dXbQcmy24fuMcnFxYpd/J08vJlh14RY8a2nk0iW0z26koaE+zsHfHVkzRxQ6RzYsTysyurxKc81ppc52Nzy5AW9UeQ5ubuXk9aONQVLwSFFj66CauX9Iaj2jjDWw3RYKeUkwZkYMvMHt+7jwg4hOxXoURqTscNFDUbIldn8Ps+87FuB64lRIbLHaLFDsQBhWUF9V0J4jsMAVHaPaFaRjLMtmmAX10FjwIbtEWUbDlRSq/GKio0ZrL9Bfm+23GJ6RHk8U1CTGcnZpGNDiolLLHW1J4Lziqi2S5UN5NG7m50jSqM0xefWuqbkTGMu4utzb2CJ3lrr8DSO23yWzyST8tTN/VH7aR08Je9/o5+Z9C/ZqvT49I89HztWt8pM+u32jHhy8s9mH0oQNjxipIEDtESulRBxlBNyIJteB18gqgcBC38jr4OBF5RNyFRPTAdoiF0qBxwDxEFa8Ck/JxkB0IibkPb+DoAta2nKI7AEDlpAAwB4iCteB18gALWtpC2Ovg6QO0QXXYOMoI1EE2naDSfTOrpB2+2WVLpAbce2IIf5POUXvbXnE3Ijp+T0ABwHrh2DyoA4C0O2KXwcCDlEuUmKR6Ki1raRXvyAKi1raRPYOrpBtslUvBx1B4iCbXgOn5PQaIJ6PLgHiLxKsdHMota0TcitR/ACWo7IXIVH8HVUDgIi38jx4Ni8llVloQP+rM+6PU4n2v9PO5X3P8ACQ29rc1BPHcv+IsW5P2mU4/3UYtRVzymzIxU2IJBI0jy4ylB2j1JRjJUxSfRlxnBJv2nU37zEXYPFOdcr6Hsb7jFZRJjL8i1RhxiqtF3TQ0lvNktmlsVbu+/nGu1mWtFiwvbMjqz0v8Apr96ROpG1F+pKJnAY3VSAdfnWPYR2RQtZLy0CiwFhAg9QAQBwwBBbU7OrVoOAmJ8w9x4qYmyCljA2lmzrlPf++ILHqoypoBdz/V4JWHKhrT4UWJZ9Se2L9UU+RLGq1ZI3afPPE8hEUTdFcDQ1J2Lb5OJ2WfMP/T/AMyx2cT6mcvKftRoPTf69sd5wGMVrfKTPrt9ox401cmevCXtQjmiupbYM0NRsGaGo2DNDUbBmhqNgzQ1GwZoajYM0NRsGaGo2DNDUbBmhqNgzQ1GwZoajYM0NRsGaGo2DNDUbBmhqNgzQ1GwZoajYM0NRsGaGo2DNDUbBmhqNgzQ1GwZoajYM0NRsGaGo2DNDUbBmhqNjStganLSAfpufER6fF+2edyXeQd7X1V6OcO4fbWLcj7bKYPrRlIaPLas9S+x/hGI7trN8xuI5HnEUNiwVGGK4uNbxKKsSpgZfVfVeAPLuiGvwWUqHM/Dg3D2WiqLMk9ndjvlFnTlsqkMqntYcCe6Jsq6L5AgIgkIAIAIA4RAHHlg8QD6xeAKPi1Bu5zi2hOYHuMXsjyRGLYgJKX4sfmjn3xKVkeClzZxYlibk8TzidStnnNE0LLHsPMtNf6n+ZY6eKvczn5L6SLkKmO44jMK5vlZn13+0Y8qS9zPUi/ahHNFaJsM0KFhmhQsM0KFhmhQsM0KFhmhQsM0KFhmhQsM0KFhmhQsM0KFhmhQsM0KFhmhQsM0KFhmhQsM0KFhmhQsM0KFhmhQsM0KFhmhQsM0KFhmhQsM0KFhmhQsM0KFhmhQsvmyU61Mn1n+1/pHocZVA4eR9YvtHPvTTfUPtrFs/wBDKYvrRnmaPNS6PSbOXhqRZYdm8VH5Jzp+ae/6MVom7LG6d14hMmi54Jh6ypKKVGa1yba6m/GKstZIWiAdgAgAgAgAgAgAgBjieGrOABNiOBte3rFxE2QU/EPJ085y7VnqG44Dl+VjSMkkVcbG3muPpn9x/Nid0RqHmtPpn9x/NhsidR/g2wJkMzdKzZhb8jbtv/ad0aY82jbozyYd0lZLf7sn+2/u/wCZGv8AM/oxXE/srk7yYlmZumfOJP5Dmb/2sc7yJu6OlQro8+a0+mf3H82I2ROoea0+mf3H82GyGpw+S1uysHtkfzYbIanPNa/pa/BP4kTsiKDzWv6WvwT+JDZCg81r+lr8E/iQ2QoPNa/pa/BP4kNkKDzWv6WvwT+JDZCg81r+lr8E/iQ2QoPNa/pa/BP4kNkKDzWv6WvwT+JDZCg81r+lr8E/iQ2QoPNa/pa/BP4kNkKDzWv6WvwT+JDZCg81r+lr8E/iQ2QoPNa/pa/BP4kNkKDzWv6WvwT+JDZCg81r+lr8E/iQ2QoPNa/pa/BP4kNkKDzWv6WvwT+JDZCg81r+lr8E/iQ2QoPNa/pa/BP4kNkKDzWv6WvwT+JDZCg81r+lr8E/iQ2Qo8t5Ln9LX4J/EiNkKOea+Z6Unw2/ihshqHmvmelJ8Nv4obIah5r5npSfDb+KGyGoea+Z6Unw2/ihshqTWF7HzZMsS98jWJN8pHE34RtDlaqqMZ8fd3Z7r9kpk2Wyb1BmHGzc7/dEy5SlFqiseNq07ILzXzfSk+G38UYbI6NWHmvmelJ8Nv4obIagPJhN9KT4bez86GyGpa8G2eMvKZ0wTGXkth3E6mM2zRIsAioOwAQAQA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 descr="nad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772816"/>
            <a:ext cx="3838575" cy="914400"/>
          </a:xfrm>
          <a:prstGeom prst="rect">
            <a:avLst/>
          </a:prstGeom>
        </p:spPr>
      </p:pic>
      <p:pic>
        <p:nvPicPr>
          <p:cNvPr id="10" name="Obrázek 9" descr="centrum-hasicskeho-hnu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149080"/>
            <a:ext cx="1789676" cy="238623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923928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www.</a:t>
            </a:r>
            <a:r>
              <a:rPr lang="cs-CZ" b="1" dirty="0" err="1" smtClean="0">
                <a:solidFill>
                  <a:schemeClr val="bg1"/>
                </a:solidFill>
              </a:rPr>
              <a:t>nphh.cz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290</Words>
  <Application>Microsoft Office PowerPoint</Application>
  <PresentationFormat>Předvádění na obrazovce (4:3)</PresentationFormat>
  <Paragraphs>139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Sbor dobrovolných hasičů Kostelec nad Labem</vt:lpstr>
      <vt:lpstr>PROGRAM</vt:lpstr>
      <vt:lpstr>ZPRÁVA  O  ČINNOSTI</vt:lpstr>
      <vt:lpstr>ZPRÁVA  O  ČINNOSTI</vt:lpstr>
      <vt:lpstr>ZPRÁVA  O  ČINNOSTI</vt:lpstr>
      <vt:lpstr>ZPRÁVA  O  HOSPODAŘENÍ</vt:lpstr>
      <vt:lpstr>DOPLŇOVACÍ  VOLBA</vt:lpstr>
      <vt:lpstr>VOLBA  DELEGÁTA</vt:lpstr>
      <vt:lpstr>PŘÍSPĚVEK  NADACI</vt:lpstr>
      <vt:lpstr>PŘESTÁVKA</vt:lpstr>
      <vt:lpstr>OCENĚNÍ  ČLENů</vt:lpstr>
      <vt:lpstr>OCENĚNÍ  ČLENů</vt:lpstr>
      <vt:lpstr>NÁVRH  ČINNOSTI</vt:lpstr>
      <vt:lpstr>TEZE  ROZPOČTU</vt:lpstr>
      <vt:lpstr>DISKUZE</vt:lpstr>
      <vt:lpstr>USNESENÍ</vt:lpstr>
      <vt:lpstr>ZÁVĚR</vt:lpstr>
      <vt:lpstr>DOBROU  CHUŤ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Sbor dobrovolných hasičů Kostelec nad Labem</dc:title>
  <dc:creator>Petr</dc:creator>
  <cp:lastModifiedBy>Tomeš Petr</cp:lastModifiedBy>
  <cp:revision>52</cp:revision>
  <dcterms:created xsi:type="dcterms:W3CDTF">2013-01-23T17:15:44Z</dcterms:created>
  <dcterms:modified xsi:type="dcterms:W3CDTF">2014-01-17T16:05:59Z</dcterms:modified>
</cp:coreProperties>
</file>